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Lst>
  <p:sldSz cx="51206400" cy="2880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19CB5B6-F0DF-4378-9642-D74F1D937DDF}">
          <p14:sldIdLst>
            <p14:sldId id="256"/>
            <p14:sldId id="257"/>
          </p14:sldIdLst>
        </p14:section>
        <p14:section name="Objectives" id="{218143CD-C958-4DD1-8D4E-871F95A7F12F}">
          <p14:sldIdLst>
            <p14:sldId id="258"/>
          </p14:sldIdLst>
        </p14:section>
        <p14:section name="Explore" id="{711E6D4B-CF0E-4149-A4DD-808ED64C9245}">
          <p14:sldIdLst>
            <p14:sldId id="259"/>
            <p14:sldId id="260"/>
            <p14:sldId id="261"/>
            <p14:sldId id="262"/>
            <p14:sldId id="263"/>
          </p14:sldIdLst>
        </p14:section>
        <p14:section name="Expose" id="{DF1872BF-0883-4980-A50B-04D66479AB5C}">
          <p14:sldIdLst>
            <p14:sldId id="264"/>
            <p14:sldId id="265"/>
            <p14:sldId id="266"/>
          </p14:sldIdLst>
        </p14:section>
        <p14:section name="Evolve" id="{6C101DEC-0B9B-433C-9FC1-C7AFE44F8C5D}">
          <p14:sldIdLst>
            <p14:sldId id="268"/>
          </p14:sldIdLst>
        </p14:section>
        <p14:section name="Expand" id="{C6D5A75B-E846-4D4C-BF64-B90915D75E95}">
          <p14:sldIdLst>
            <p14:sldId id="269"/>
          </p14:sldIdLst>
        </p14:section>
        <p14:section name="Framework" id="{DB07EC4E-EC06-4471-B3C7-D2DB8C133833}">
          <p14:sldIdLst>
            <p14:sldId id="270"/>
          </p14:sldIdLst>
        </p14:section>
        <p14:section name="Lessons Learned" id="{E3AB4755-01BF-4B55-8572-F65AF07ABB72}">
          <p14:sldIdLst>
            <p14:sldId id="271"/>
          </p14:sldIdLst>
        </p14:section>
        <p14:section name="Conclusion" id="{0A8857B8-F293-4C61-9CC0-7C4C4D428A6A}">
          <p14:sldIdLst>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E43ACE-A666-4657-8AAE-29E86E3E0EBF}" v="565" dt="2022-10-03T20:41:28.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79" autoAdjust="0"/>
  </p:normalViewPr>
  <p:slideViewPr>
    <p:cSldViewPr snapToGrid="0">
      <p:cViewPr varScale="1">
        <p:scale>
          <a:sx n="18" d="100"/>
          <a:sy n="18" d="100"/>
        </p:scale>
        <p:origin x="2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ook" userId="49b6733e7892a9b3" providerId="LiveId" clId="{E4E43ACE-A666-4657-8AAE-29E86E3E0EBF}"/>
    <pc:docChg chg="undo redo custSel addSld delSld modSld sldOrd modMainMaster addSection modSection">
      <pc:chgData name="Nathan Cook" userId="49b6733e7892a9b3" providerId="LiveId" clId="{E4E43ACE-A666-4657-8AAE-29E86E3E0EBF}" dt="2022-10-03T20:41:28.795" v="4978"/>
      <pc:docMkLst>
        <pc:docMk/>
      </pc:docMkLst>
      <pc:sldChg chg="addSp delSp modSp new mod modAnim">
        <pc:chgData name="Nathan Cook" userId="49b6733e7892a9b3" providerId="LiveId" clId="{E4E43ACE-A666-4657-8AAE-29E86E3E0EBF}" dt="2022-10-03T20:35:46.205" v="4940" actId="164"/>
        <pc:sldMkLst>
          <pc:docMk/>
          <pc:sldMk cId="3263064501" sldId="256"/>
        </pc:sldMkLst>
        <pc:spChg chg="del">
          <ac:chgData name="Nathan Cook" userId="49b6733e7892a9b3" providerId="LiveId" clId="{E4E43ACE-A666-4657-8AAE-29E86E3E0EBF}" dt="2022-10-01T19:43:16.451" v="1" actId="478"/>
          <ac:spMkLst>
            <pc:docMk/>
            <pc:sldMk cId="3263064501" sldId="256"/>
            <ac:spMk id="2" creationId="{9C7A8C96-44C4-9748-699E-00661F37F151}"/>
          </ac:spMkLst>
        </pc:spChg>
        <pc:spChg chg="del">
          <ac:chgData name="Nathan Cook" userId="49b6733e7892a9b3" providerId="LiveId" clId="{E4E43ACE-A666-4657-8AAE-29E86E3E0EBF}" dt="2022-10-01T19:43:18.382" v="2" actId="478"/>
          <ac:spMkLst>
            <pc:docMk/>
            <pc:sldMk cId="3263064501" sldId="256"/>
            <ac:spMk id="3" creationId="{61E286BA-BDDD-175E-F687-FE130CB605A7}"/>
          </ac:spMkLst>
        </pc:spChg>
        <pc:spChg chg="add del mod">
          <ac:chgData name="Nathan Cook" userId="49b6733e7892a9b3" providerId="LiveId" clId="{E4E43ACE-A666-4657-8AAE-29E86E3E0EBF}" dt="2022-10-01T22:16:06.078" v="750" actId="478"/>
          <ac:spMkLst>
            <pc:docMk/>
            <pc:sldMk cId="3263064501" sldId="256"/>
            <ac:spMk id="5" creationId="{6CE9EC95-7A12-E4E4-F7A3-7E7CA97F0310}"/>
          </ac:spMkLst>
        </pc:spChg>
        <pc:spChg chg="add mod ord modVis">
          <ac:chgData name="Nathan Cook" userId="49b6733e7892a9b3" providerId="LiveId" clId="{E4E43ACE-A666-4657-8AAE-29E86E3E0EBF}" dt="2022-10-03T02:00:35.402" v="4054" actId="1037"/>
          <ac:spMkLst>
            <pc:docMk/>
            <pc:sldMk cId="3263064501" sldId="256"/>
            <ac:spMk id="7" creationId="{3E2D553F-DBC1-8D81-CA6F-0520AD6EC767}"/>
          </ac:spMkLst>
        </pc:spChg>
        <pc:spChg chg="add del mod">
          <ac:chgData name="Nathan Cook" userId="49b6733e7892a9b3" providerId="LiveId" clId="{E4E43ACE-A666-4657-8AAE-29E86E3E0EBF}" dt="2022-10-02T13:08:34.666" v="1362" actId="478"/>
          <ac:spMkLst>
            <pc:docMk/>
            <pc:sldMk cId="3263064501" sldId="256"/>
            <ac:spMk id="9" creationId="{E9F9B228-47A9-353B-8B7A-E9A821EF5A11}"/>
          </ac:spMkLst>
        </pc:spChg>
        <pc:spChg chg="add mod ord modVis">
          <ac:chgData name="Nathan Cook" userId="49b6733e7892a9b3" providerId="LiveId" clId="{E4E43ACE-A666-4657-8AAE-29E86E3E0EBF}" dt="2022-10-03T01:48:00.735" v="3825"/>
          <ac:spMkLst>
            <pc:docMk/>
            <pc:sldMk cId="3263064501" sldId="256"/>
            <ac:spMk id="10" creationId="{BD4DE6A7-F141-586D-BB5C-DB48C326C0BA}"/>
          </ac:spMkLst>
        </pc:spChg>
        <pc:spChg chg="add del mod">
          <ac:chgData name="Nathan Cook" userId="49b6733e7892a9b3" providerId="LiveId" clId="{E4E43ACE-A666-4657-8AAE-29E86E3E0EBF}" dt="2022-10-01T22:17:35.758" v="756" actId="478"/>
          <ac:spMkLst>
            <pc:docMk/>
            <pc:sldMk cId="3263064501" sldId="256"/>
            <ac:spMk id="11" creationId="{C6F644FE-C73B-5CCA-900E-D348AA94029A}"/>
          </ac:spMkLst>
        </pc:spChg>
        <pc:spChg chg="add mod modVis">
          <ac:chgData name="Nathan Cook" userId="49b6733e7892a9b3" providerId="LiveId" clId="{E4E43ACE-A666-4657-8AAE-29E86E3E0EBF}" dt="2022-10-03T02:00:35.402" v="4054" actId="1037"/>
          <ac:spMkLst>
            <pc:docMk/>
            <pc:sldMk cId="3263064501" sldId="256"/>
            <ac:spMk id="13" creationId="{1176395E-6131-B9AC-A51D-BD50406F50F5}"/>
          </ac:spMkLst>
        </pc:spChg>
        <pc:spChg chg="add mod ord modVis">
          <ac:chgData name="Nathan Cook" userId="49b6733e7892a9b3" providerId="LiveId" clId="{E4E43ACE-A666-4657-8AAE-29E86E3E0EBF}" dt="2022-10-03T01:48:00.735" v="3825"/>
          <ac:spMkLst>
            <pc:docMk/>
            <pc:sldMk cId="3263064501" sldId="256"/>
            <ac:spMk id="14" creationId="{6AA8EBF0-F356-C1B9-55C2-03CBB6ACF987}"/>
          </ac:spMkLst>
        </pc:spChg>
        <pc:spChg chg="add mod modVis">
          <ac:chgData name="Nathan Cook" userId="49b6733e7892a9b3" providerId="LiveId" clId="{E4E43ACE-A666-4657-8AAE-29E86E3E0EBF}" dt="2022-10-03T02:00:35.402" v="4054" actId="1037"/>
          <ac:spMkLst>
            <pc:docMk/>
            <pc:sldMk cId="3263064501" sldId="256"/>
            <ac:spMk id="18" creationId="{9C4CED3A-8D91-BFE8-2701-366B916F0FB4}"/>
          </ac:spMkLst>
        </pc:spChg>
        <pc:spChg chg="add mod topLvl modVis">
          <ac:chgData name="Nathan Cook" userId="49b6733e7892a9b3" providerId="LiveId" clId="{E4E43ACE-A666-4657-8AAE-29E86E3E0EBF}" dt="2022-10-03T02:00:35.402" v="4054" actId="1037"/>
          <ac:spMkLst>
            <pc:docMk/>
            <pc:sldMk cId="3263064501" sldId="256"/>
            <ac:spMk id="19" creationId="{72CE03A9-8E83-DAE1-95C5-5D3EB5717384}"/>
          </ac:spMkLst>
        </pc:spChg>
        <pc:spChg chg="add del mod">
          <ac:chgData name="Nathan Cook" userId="49b6733e7892a9b3" providerId="LiveId" clId="{E4E43ACE-A666-4657-8AAE-29E86E3E0EBF}" dt="2022-10-01T20:20:29.628" v="395" actId="478"/>
          <ac:spMkLst>
            <pc:docMk/>
            <pc:sldMk cId="3263064501" sldId="256"/>
            <ac:spMk id="20" creationId="{2F326EE7-D1C8-5D57-B992-3C27D1D7FA84}"/>
          </ac:spMkLst>
        </pc:spChg>
        <pc:spChg chg="add del mod">
          <ac:chgData name="Nathan Cook" userId="49b6733e7892a9b3" providerId="LiveId" clId="{E4E43ACE-A666-4657-8AAE-29E86E3E0EBF}" dt="2022-10-02T23:34:13.655" v="3348"/>
          <ac:spMkLst>
            <pc:docMk/>
            <pc:sldMk cId="3263064501" sldId="256"/>
            <ac:spMk id="20" creationId="{4E9108B5-102C-C3AB-70A6-3C19AD9039F6}"/>
          </ac:spMkLst>
        </pc:spChg>
        <pc:spChg chg="add mod topLvl modVis">
          <ac:chgData name="Nathan Cook" userId="49b6733e7892a9b3" providerId="LiveId" clId="{E4E43ACE-A666-4657-8AAE-29E86E3E0EBF}" dt="2022-10-03T02:00:35.402" v="4054" actId="1037"/>
          <ac:spMkLst>
            <pc:docMk/>
            <pc:sldMk cId="3263064501" sldId="256"/>
            <ac:spMk id="22" creationId="{1605415F-73D9-6C51-F157-6D7AA67A55FC}"/>
          </ac:spMkLst>
        </pc:spChg>
        <pc:spChg chg="add mod topLvl modVis">
          <ac:chgData name="Nathan Cook" userId="49b6733e7892a9b3" providerId="LiveId" clId="{E4E43ACE-A666-4657-8AAE-29E86E3E0EBF}" dt="2022-10-03T02:00:35.402" v="4054" actId="1037"/>
          <ac:spMkLst>
            <pc:docMk/>
            <pc:sldMk cId="3263064501" sldId="256"/>
            <ac:spMk id="24" creationId="{EE87E2FB-7407-DF08-9255-0D83F4889D2C}"/>
          </ac:spMkLst>
        </pc:spChg>
        <pc:spChg chg="add mod topLvl modVis">
          <ac:chgData name="Nathan Cook" userId="49b6733e7892a9b3" providerId="LiveId" clId="{E4E43ACE-A666-4657-8AAE-29E86E3E0EBF}" dt="2022-10-03T02:00:35.402" v="4054" actId="1037"/>
          <ac:spMkLst>
            <pc:docMk/>
            <pc:sldMk cId="3263064501" sldId="256"/>
            <ac:spMk id="26" creationId="{FC836616-0A28-AAD5-00FE-C6CDEC703285}"/>
          </ac:spMkLst>
        </pc:spChg>
        <pc:spChg chg="add mod topLvl modVis">
          <ac:chgData name="Nathan Cook" userId="49b6733e7892a9b3" providerId="LiveId" clId="{E4E43ACE-A666-4657-8AAE-29E86E3E0EBF}" dt="2022-10-03T02:00:35.402" v="4054" actId="1037"/>
          <ac:spMkLst>
            <pc:docMk/>
            <pc:sldMk cId="3263064501" sldId="256"/>
            <ac:spMk id="29" creationId="{DBB219CE-D52A-542F-48C3-0F6F9A81270B}"/>
          </ac:spMkLst>
        </pc:spChg>
        <pc:spChg chg="add mod topLvl modVis">
          <ac:chgData name="Nathan Cook" userId="49b6733e7892a9b3" providerId="LiveId" clId="{E4E43ACE-A666-4657-8AAE-29E86E3E0EBF}" dt="2022-10-03T02:00:35.402" v="4054" actId="1037"/>
          <ac:spMkLst>
            <pc:docMk/>
            <pc:sldMk cId="3263064501" sldId="256"/>
            <ac:spMk id="31" creationId="{FF9DC436-6BF2-CF32-9C0F-547789F819AC}"/>
          </ac:spMkLst>
        </pc:spChg>
        <pc:spChg chg="add mod topLvl modVis">
          <ac:chgData name="Nathan Cook" userId="49b6733e7892a9b3" providerId="LiveId" clId="{E4E43ACE-A666-4657-8AAE-29E86E3E0EBF}" dt="2022-10-03T02:00:35.402" v="4054" actId="1037"/>
          <ac:spMkLst>
            <pc:docMk/>
            <pc:sldMk cId="3263064501" sldId="256"/>
            <ac:spMk id="33" creationId="{87B5A106-BA10-888F-5101-D34E725BAF63}"/>
          </ac:spMkLst>
        </pc:spChg>
        <pc:spChg chg="add mod topLvl modVis">
          <ac:chgData name="Nathan Cook" userId="49b6733e7892a9b3" providerId="LiveId" clId="{E4E43ACE-A666-4657-8AAE-29E86E3E0EBF}" dt="2022-10-03T02:00:35.402" v="4054" actId="1037"/>
          <ac:spMkLst>
            <pc:docMk/>
            <pc:sldMk cId="3263064501" sldId="256"/>
            <ac:spMk id="35" creationId="{387CD9B6-FA82-B78D-47B6-6764E73A09B1}"/>
          </ac:spMkLst>
        </pc:spChg>
        <pc:spChg chg="add del mod ord topLvl modVis">
          <ac:chgData name="Nathan Cook" userId="49b6733e7892a9b3" providerId="LiveId" clId="{E4E43ACE-A666-4657-8AAE-29E86E3E0EBF}" dt="2022-10-03T01:22:28.419" v="3667" actId="478"/>
          <ac:spMkLst>
            <pc:docMk/>
            <pc:sldMk cId="3263064501" sldId="256"/>
            <ac:spMk id="38" creationId="{A8D4517B-10E4-ADA3-086F-F842042FE68B}"/>
          </ac:spMkLst>
        </pc:spChg>
        <pc:spChg chg="add del mod">
          <ac:chgData name="Nathan Cook" userId="49b6733e7892a9b3" providerId="LiveId" clId="{E4E43ACE-A666-4657-8AAE-29E86E3E0EBF}" dt="2022-10-02T23:34:13.655" v="3348"/>
          <ac:spMkLst>
            <pc:docMk/>
            <pc:sldMk cId="3263064501" sldId="256"/>
            <ac:spMk id="39" creationId="{0970C349-D66C-F7C3-8546-8F9E9950A3B3}"/>
          </ac:spMkLst>
        </pc:spChg>
        <pc:spChg chg="add mod topLvl modVis">
          <ac:chgData name="Nathan Cook" userId="49b6733e7892a9b3" providerId="LiveId" clId="{E4E43ACE-A666-4657-8AAE-29E86E3E0EBF}" dt="2022-10-03T20:35:46.205" v="4940" actId="164"/>
          <ac:spMkLst>
            <pc:docMk/>
            <pc:sldMk cId="3263064501" sldId="256"/>
            <ac:spMk id="41" creationId="{9623D230-6252-710B-B9CC-7EB14158A9D4}"/>
          </ac:spMkLst>
        </pc:spChg>
        <pc:spChg chg="add mod modVis">
          <ac:chgData name="Nathan Cook" userId="49b6733e7892a9b3" providerId="LiveId" clId="{E4E43ACE-A666-4657-8AAE-29E86E3E0EBF}" dt="2022-10-03T20:28:48.875" v="4902" actId="120"/>
          <ac:spMkLst>
            <pc:docMk/>
            <pc:sldMk cId="3263064501" sldId="256"/>
            <ac:spMk id="42" creationId="{1FDB75DE-F498-4F56-855D-9B44BE0E2BE7}"/>
          </ac:spMkLst>
        </pc:spChg>
        <pc:spChg chg="add mod modVis">
          <ac:chgData name="Nathan Cook" userId="49b6733e7892a9b3" providerId="LiveId" clId="{E4E43ACE-A666-4657-8AAE-29E86E3E0EBF}" dt="2022-10-03T20:28:55.944" v="4904" actId="120"/>
          <ac:spMkLst>
            <pc:docMk/>
            <pc:sldMk cId="3263064501" sldId="256"/>
            <ac:spMk id="44" creationId="{105C323F-F3BB-53FF-5C83-CF0EA82B5F03}"/>
          </ac:spMkLst>
        </pc:spChg>
        <pc:spChg chg="add del mod topLvl modVis">
          <ac:chgData name="Nathan Cook" userId="49b6733e7892a9b3" providerId="LiveId" clId="{E4E43ACE-A666-4657-8AAE-29E86E3E0EBF}" dt="2022-10-03T01:22:23.892" v="3664" actId="478"/>
          <ac:spMkLst>
            <pc:docMk/>
            <pc:sldMk cId="3263064501" sldId="256"/>
            <ac:spMk id="45" creationId="{CAD0BF68-C8B5-9554-9FD1-77D8F16B6195}"/>
          </ac:spMkLst>
        </pc:spChg>
        <pc:spChg chg="add mod topLvl modVis">
          <ac:chgData name="Nathan Cook" userId="49b6733e7892a9b3" providerId="LiveId" clId="{E4E43ACE-A666-4657-8AAE-29E86E3E0EBF}" dt="2022-10-03T20:35:40.159" v="4939" actId="164"/>
          <ac:spMkLst>
            <pc:docMk/>
            <pc:sldMk cId="3263064501" sldId="256"/>
            <ac:spMk id="46" creationId="{D8DFC452-AB17-B1F2-0031-23FE0399757F}"/>
          </ac:spMkLst>
        </pc:spChg>
        <pc:spChg chg="add mod modVis">
          <ac:chgData name="Nathan Cook" userId="49b6733e7892a9b3" providerId="LiveId" clId="{E4E43ACE-A666-4657-8AAE-29E86E3E0EBF}" dt="2022-10-03T20:29:07.601" v="4908" actId="120"/>
          <ac:spMkLst>
            <pc:docMk/>
            <pc:sldMk cId="3263064501" sldId="256"/>
            <ac:spMk id="47" creationId="{37F10DAC-9E15-8046-23A2-514D7316CC04}"/>
          </ac:spMkLst>
        </pc:spChg>
        <pc:spChg chg="add del mod topLvl modVis">
          <ac:chgData name="Nathan Cook" userId="49b6733e7892a9b3" providerId="LiveId" clId="{E4E43ACE-A666-4657-8AAE-29E86E3E0EBF}" dt="2022-10-03T01:22:22.213" v="3663" actId="478"/>
          <ac:spMkLst>
            <pc:docMk/>
            <pc:sldMk cId="3263064501" sldId="256"/>
            <ac:spMk id="50" creationId="{128FCDB4-7229-B470-3636-C07E40ECE49B}"/>
          </ac:spMkLst>
        </pc:spChg>
        <pc:spChg chg="mod">
          <ac:chgData name="Nathan Cook" userId="49b6733e7892a9b3" providerId="LiveId" clId="{E4E43ACE-A666-4657-8AAE-29E86E3E0EBF}" dt="2022-10-01T22:00:06.573" v="654"/>
          <ac:spMkLst>
            <pc:docMk/>
            <pc:sldMk cId="3263064501" sldId="256"/>
            <ac:spMk id="55" creationId="{9AA823F6-70D6-D0F5-4605-D7CC9F5F8668}"/>
          </ac:spMkLst>
        </pc:spChg>
        <pc:spChg chg="mod">
          <ac:chgData name="Nathan Cook" userId="49b6733e7892a9b3" providerId="LiveId" clId="{E4E43ACE-A666-4657-8AAE-29E86E3E0EBF}" dt="2022-10-01T22:00:06.573" v="654"/>
          <ac:spMkLst>
            <pc:docMk/>
            <pc:sldMk cId="3263064501" sldId="256"/>
            <ac:spMk id="56" creationId="{8111502C-69DF-EBC6-2D67-61354D416B65}"/>
          </ac:spMkLst>
        </pc:spChg>
        <pc:spChg chg="add mod topLvl modVis">
          <ac:chgData name="Nathan Cook" userId="49b6733e7892a9b3" providerId="LiveId" clId="{E4E43ACE-A666-4657-8AAE-29E86E3E0EBF}" dt="2022-10-03T20:35:33.420" v="4938" actId="164"/>
          <ac:spMkLst>
            <pc:docMk/>
            <pc:sldMk cId="3263064501" sldId="256"/>
            <ac:spMk id="57" creationId="{39FD064D-CEED-1D76-BB2A-3C8917027C20}"/>
          </ac:spMkLst>
        </pc:spChg>
        <pc:spChg chg="add mod modVis">
          <ac:chgData name="Nathan Cook" userId="49b6733e7892a9b3" providerId="LiveId" clId="{E4E43ACE-A666-4657-8AAE-29E86E3E0EBF}" dt="2022-10-03T02:00:35.402" v="4054" actId="1037"/>
          <ac:spMkLst>
            <pc:docMk/>
            <pc:sldMk cId="3263064501" sldId="256"/>
            <ac:spMk id="61" creationId="{40FB5375-75AF-6F91-CF00-FFF68B9167A9}"/>
          </ac:spMkLst>
        </pc:spChg>
        <pc:spChg chg="add mod ord modVis">
          <ac:chgData name="Nathan Cook" userId="49b6733e7892a9b3" providerId="LiveId" clId="{E4E43ACE-A666-4657-8AAE-29E86E3E0EBF}" dt="2022-10-03T02:00:35.402" v="4054" actId="1037"/>
          <ac:spMkLst>
            <pc:docMk/>
            <pc:sldMk cId="3263064501" sldId="256"/>
            <ac:spMk id="64" creationId="{C3A16A1B-157E-4E07-5AC3-8E2670C532C7}"/>
          </ac:spMkLst>
        </pc:spChg>
        <pc:spChg chg="add mod ord topLvl modVis">
          <ac:chgData name="Nathan Cook" userId="49b6733e7892a9b3" providerId="LiveId" clId="{E4E43ACE-A666-4657-8AAE-29E86E3E0EBF}" dt="2022-10-03T02:00:35.402" v="4054" actId="1037"/>
          <ac:spMkLst>
            <pc:docMk/>
            <pc:sldMk cId="3263064501" sldId="256"/>
            <ac:spMk id="68" creationId="{5DCD4E0C-BCE9-C5E6-B3D7-1187D8698E71}"/>
          </ac:spMkLst>
        </pc:spChg>
        <pc:spChg chg="add del mod">
          <ac:chgData name="Nathan Cook" userId="49b6733e7892a9b3" providerId="LiveId" clId="{E4E43ACE-A666-4657-8AAE-29E86E3E0EBF}" dt="2022-10-01T22:58:21.581" v="1014" actId="478"/>
          <ac:spMkLst>
            <pc:docMk/>
            <pc:sldMk cId="3263064501" sldId="256"/>
            <ac:spMk id="79" creationId="{3DADDD60-E3EE-E709-3A4A-88B64891CFCF}"/>
          </ac:spMkLst>
        </pc:spChg>
        <pc:spChg chg="add del mod">
          <ac:chgData name="Nathan Cook" userId="49b6733e7892a9b3" providerId="LiveId" clId="{E4E43ACE-A666-4657-8AAE-29E86E3E0EBF}" dt="2022-10-01T22:58:17.967" v="1012" actId="478"/>
          <ac:spMkLst>
            <pc:docMk/>
            <pc:sldMk cId="3263064501" sldId="256"/>
            <ac:spMk id="80" creationId="{FB076B63-4DA7-38D0-3DB9-D9BD557000A9}"/>
          </ac:spMkLst>
        </pc:spChg>
        <pc:spChg chg="add del mod">
          <ac:chgData name="Nathan Cook" userId="49b6733e7892a9b3" providerId="LiveId" clId="{E4E43ACE-A666-4657-8AAE-29E86E3E0EBF}" dt="2022-10-01T22:53:25.471" v="987" actId="478"/>
          <ac:spMkLst>
            <pc:docMk/>
            <pc:sldMk cId="3263064501" sldId="256"/>
            <ac:spMk id="81" creationId="{7C17CD85-4392-4075-60B7-D3E3A7A6A208}"/>
          </ac:spMkLst>
        </pc:spChg>
        <pc:spChg chg="add mod ord topLvl modVis">
          <ac:chgData name="Nathan Cook" userId="49b6733e7892a9b3" providerId="LiveId" clId="{E4E43ACE-A666-4657-8AAE-29E86E3E0EBF}" dt="2022-10-03T02:00:35.402" v="4054" actId="1037"/>
          <ac:spMkLst>
            <pc:docMk/>
            <pc:sldMk cId="3263064501" sldId="256"/>
            <ac:spMk id="93" creationId="{23352AA7-111D-31B2-11E1-25AA0F8BCCC5}"/>
          </ac:spMkLst>
        </pc:spChg>
        <pc:spChg chg="add mod topLvl modVis">
          <ac:chgData name="Nathan Cook" userId="49b6733e7892a9b3" providerId="LiveId" clId="{E4E43ACE-A666-4657-8AAE-29E86E3E0EBF}" dt="2022-10-03T02:00:35.402" v="4054" actId="1037"/>
          <ac:spMkLst>
            <pc:docMk/>
            <pc:sldMk cId="3263064501" sldId="256"/>
            <ac:spMk id="98" creationId="{EAD1B6E2-3F29-9FA7-C856-74A591C976AD}"/>
          </ac:spMkLst>
        </pc:spChg>
        <pc:spChg chg="add mod topLvl modVis">
          <ac:chgData name="Nathan Cook" userId="49b6733e7892a9b3" providerId="LiveId" clId="{E4E43ACE-A666-4657-8AAE-29E86E3E0EBF}" dt="2022-10-03T02:00:35.402" v="4054" actId="1037"/>
          <ac:spMkLst>
            <pc:docMk/>
            <pc:sldMk cId="3263064501" sldId="256"/>
            <ac:spMk id="99" creationId="{108B92AC-A112-B071-041D-63745CE77596}"/>
          </ac:spMkLst>
        </pc:spChg>
        <pc:spChg chg="add mod ord topLvl modVis">
          <ac:chgData name="Nathan Cook" userId="49b6733e7892a9b3" providerId="LiveId" clId="{E4E43ACE-A666-4657-8AAE-29E86E3E0EBF}" dt="2022-10-03T02:00:35.402" v="4054" actId="1037"/>
          <ac:spMkLst>
            <pc:docMk/>
            <pc:sldMk cId="3263064501" sldId="256"/>
            <ac:spMk id="103" creationId="{2233991B-CD3E-DAB2-1648-CCF9C4991A89}"/>
          </ac:spMkLst>
        </pc:spChg>
        <pc:spChg chg="mod ord topLvl modVis">
          <ac:chgData name="Nathan Cook" userId="49b6733e7892a9b3" providerId="LiveId" clId="{E4E43ACE-A666-4657-8AAE-29E86E3E0EBF}" dt="2022-10-03T02:00:35.402" v="4054" actId="1037"/>
          <ac:spMkLst>
            <pc:docMk/>
            <pc:sldMk cId="3263064501" sldId="256"/>
            <ac:spMk id="115" creationId="{D80E2F74-4C89-B1D0-376D-1F50173A3A6F}"/>
          </ac:spMkLst>
        </pc:spChg>
        <pc:spChg chg="add mod topLvl modVis">
          <ac:chgData name="Nathan Cook" userId="49b6733e7892a9b3" providerId="LiveId" clId="{E4E43ACE-A666-4657-8AAE-29E86E3E0EBF}" dt="2022-10-03T02:00:35.402" v="4054" actId="1037"/>
          <ac:spMkLst>
            <pc:docMk/>
            <pc:sldMk cId="3263064501" sldId="256"/>
            <ac:spMk id="134" creationId="{4F782A75-496A-4A02-F2FD-E1CD6E4363C1}"/>
          </ac:spMkLst>
        </pc:spChg>
        <pc:spChg chg="add mod topLvl modVis">
          <ac:chgData name="Nathan Cook" userId="49b6733e7892a9b3" providerId="LiveId" clId="{E4E43ACE-A666-4657-8AAE-29E86E3E0EBF}" dt="2022-10-03T02:00:35.402" v="4054" actId="1037"/>
          <ac:spMkLst>
            <pc:docMk/>
            <pc:sldMk cId="3263064501" sldId="256"/>
            <ac:spMk id="135" creationId="{40F4DF2F-A688-8256-7C12-916BA0F7FC98}"/>
          </ac:spMkLst>
        </pc:spChg>
        <pc:spChg chg="add mod topLvl modVis">
          <ac:chgData name="Nathan Cook" userId="49b6733e7892a9b3" providerId="LiveId" clId="{E4E43ACE-A666-4657-8AAE-29E86E3E0EBF}" dt="2022-10-03T02:00:35.402" v="4054" actId="1037"/>
          <ac:spMkLst>
            <pc:docMk/>
            <pc:sldMk cId="3263064501" sldId="256"/>
            <ac:spMk id="136" creationId="{0D0D4E8F-FF9C-EDB8-F917-13AB890F83D2}"/>
          </ac:spMkLst>
        </pc:spChg>
        <pc:spChg chg="add mod ord topLvl modVis">
          <ac:chgData name="Nathan Cook" userId="49b6733e7892a9b3" providerId="LiveId" clId="{E4E43ACE-A666-4657-8AAE-29E86E3E0EBF}" dt="2022-10-03T02:00:35.402" v="4054" actId="1037"/>
          <ac:spMkLst>
            <pc:docMk/>
            <pc:sldMk cId="3263064501" sldId="256"/>
            <ac:spMk id="140" creationId="{FBACF6B9-0587-6720-2BCA-4C3AD7E381A0}"/>
          </ac:spMkLst>
        </pc:spChg>
        <pc:spChg chg="add mod topLvl modVis">
          <ac:chgData name="Nathan Cook" userId="49b6733e7892a9b3" providerId="LiveId" clId="{E4E43ACE-A666-4657-8AAE-29E86E3E0EBF}" dt="2022-10-03T02:00:35.402" v="4054" actId="1037"/>
          <ac:spMkLst>
            <pc:docMk/>
            <pc:sldMk cId="3263064501" sldId="256"/>
            <ac:spMk id="141" creationId="{7F6084D5-C77A-D39C-5367-091500CB508B}"/>
          </ac:spMkLst>
        </pc:spChg>
        <pc:spChg chg="add mod ord topLvl modVis">
          <ac:chgData name="Nathan Cook" userId="49b6733e7892a9b3" providerId="LiveId" clId="{E4E43ACE-A666-4657-8AAE-29E86E3E0EBF}" dt="2022-10-03T02:00:35.402" v="4054" actId="1037"/>
          <ac:spMkLst>
            <pc:docMk/>
            <pc:sldMk cId="3263064501" sldId="256"/>
            <ac:spMk id="142" creationId="{688F2EE3-5B25-DD6B-579F-3CF857BD9861}"/>
          </ac:spMkLst>
        </pc:spChg>
        <pc:spChg chg="add mod ord topLvl modVis">
          <ac:chgData name="Nathan Cook" userId="49b6733e7892a9b3" providerId="LiveId" clId="{E4E43ACE-A666-4657-8AAE-29E86E3E0EBF}" dt="2022-10-03T02:00:35.402" v="4054" actId="1037"/>
          <ac:spMkLst>
            <pc:docMk/>
            <pc:sldMk cId="3263064501" sldId="256"/>
            <ac:spMk id="143" creationId="{5362F2B4-9157-53B2-45BF-27B5E41F3115}"/>
          </ac:spMkLst>
        </pc:spChg>
        <pc:spChg chg="add mod ord topLvl modVis">
          <ac:chgData name="Nathan Cook" userId="49b6733e7892a9b3" providerId="LiveId" clId="{E4E43ACE-A666-4657-8AAE-29E86E3E0EBF}" dt="2022-10-03T02:00:35.402" v="4054" actId="1037"/>
          <ac:spMkLst>
            <pc:docMk/>
            <pc:sldMk cId="3263064501" sldId="256"/>
            <ac:spMk id="144" creationId="{F1B5AA14-5509-2199-EDB2-6611D753261C}"/>
          </ac:spMkLst>
        </pc:spChg>
        <pc:spChg chg="mod ord topLvl modVis">
          <ac:chgData name="Nathan Cook" userId="49b6733e7892a9b3" providerId="LiveId" clId="{E4E43ACE-A666-4657-8AAE-29E86E3E0EBF}" dt="2022-10-03T02:00:35.402" v="4054" actId="1037"/>
          <ac:spMkLst>
            <pc:docMk/>
            <pc:sldMk cId="3263064501" sldId="256"/>
            <ac:spMk id="147" creationId="{CFDED343-26F3-197A-DD3C-56B149977328}"/>
          </ac:spMkLst>
        </pc:spChg>
        <pc:spChg chg="mod topLvl modVis">
          <ac:chgData name="Nathan Cook" userId="49b6733e7892a9b3" providerId="LiveId" clId="{E4E43ACE-A666-4657-8AAE-29E86E3E0EBF}" dt="2022-10-03T02:00:35.402" v="4054" actId="1037"/>
          <ac:spMkLst>
            <pc:docMk/>
            <pc:sldMk cId="3263064501" sldId="256"/>
            <ac:spMk id="148" creationId="{F6D388B4-B4BD-1E26-3F73-18C4FF9D4D7D}"/>
          </ac:spMkLst>
        </pc:spChg>
        <pc:spChg chg="mod topLvl modVis">
          <ac:chgData name="Nathan Cook" userId="49b6733e7892a9b3" providerId="LiveId" clId="{E4E43ACE-A666-4657-8AAE-29E86E3E0EBF}" dt="2022-10-03T02:00:35.402" v="4054" actId="1037"/>
          <ac:spMkLst>
            <pc:docMk/>
            <pc:sldMk cId="3263064501" sldId="256"/>
            <ac:spMk id="149" creationId="{5C50C3F4-C825-FEBB-4114-2DCEA8A35EBE}"/>
          </ac:spMkLst>
        </pc:spChg>
        <pc:spChg chg="mod topLvl modVis">
          <ac:chgData name="Nathan Cook" userId="49b6733e7892a9b3" providerId="LiveId" clId="{E4E43ACE-A666-4657-8AAE-29E86E3E0EBF}" dt="2022-10-03T02:00:35.402" v="4054" actId="1037"/>
          <ac:spMkLst>
            <pc:docMk/>
            <pc:sldMk cId="3263064501" sldId="256"/>
            <ac:spMk id="150" creationId="{FD826402-104E-4B7F-966B-5BDD1048C2C7}"/>
          </ac:spMkLst>
        </pc:spChg>
        <pc:spChg chg="del mod topLvl">
          <ac:chgData name="Nathan Cook" userId="49b6733e7892a9b3" providerId="LiveId" clId="{E4E43ACE-A666-4657-8AAE-29E86E3E0EBF}" dt="2022-10-02T14:26:52.375" v="1992" actId="478"/>
          <ac:spMkLst>
            <pc:docMk/>
            <pc:sldMk cId="3263064501" sldId="256"/>
            <ac:spMk id="151" creationId="{927709FF-BCAB-0E82-9E13-487A8E942EC5}"/>
          </ac:spMkLst>
        </pc:spChg>
        <pc:spChg chg="add mod modVis">
          <ac:chgData name="Nathan Cook" userId="49b6733e7892a9b3" providerId="LiveId" clId="{E4E43ACE-A666-4657-8AAE-29E86E3E0EBF}" dt="2022-10-03T02:00:35.402" v="4054" actId="1037"/>
          <ac:spMkLst>
            <pc:docMk/>
            <pc:sldMk cId="3263064501" sldId="256"/>
            <ac:spMk id="153" creationId="{10483C98-ED6E-B577-9C17-2F9EB72D3CCF}"/>
          </ac:spMkLst>
        </pc:spChg>
        <pc:spChg chg="add mod modVis">
          <ac:chgData name="Nathan Cook" userId="49b6733e7892a9b3" providerId="LiveId" clId="{E4E43ACE-A666-4657-8AAE-29E86E3E0EBF}" dt="2022-10-03T02:00:35.402" v="4054" actId="1037"/>
          <ac:spMkLst>
            <pc:docMk/>
            <pc:sldMk cId="3263064501" sldId="256"/>
            <ac:spMk id="154" creationId="{8973720A-FD59-11C4-E60F-3DD8E94CA7B7}"/>
          </ac:spMkLst>
        </pc:spChg>
        <pc:spChg chg="add mod modVis">
          <ac:chgData name="Nathan Cook" userId="49b6733e7892a9b3" providerId="LiveId" clId="{E4E43ACE-A666-4657-8AAE-29E86E3E0EBF}" dt="2022-10-03T02:00:35.402" v="4054" actId="1037"/>
          <ac:spMkLst>
            <pc:docMk/>
            <pc:sldMk cId="3263064501" sldId="256"/>
            <ac:spMk id="155" creationId="{C0743FB4-7F11-EDF3-89D7-6E9BE635BDB0}"/>
          </ac:spMkLst>
        </pc:spChg>
        <pc:spChg chg="add mod modVis">
          <ac:chgData name="Nathan Cook" userId="49b6733e7892a9b3" providerId="LiveId" clId="{E4E43ACE-A666-4657-8AAE-29E86E3E0EBF}" dt="2022-10-03T02:00:35.402" v="4054" actId="1037"/>
          <ac:spMkLst>
            <pc:docMk/>
            <pc:sldMk cId="3263064501" sldId="256"/>
            <ac:spMk id="156" creationId="{30DFEAE5-2CE3-9B07-3404-A52EEC543683}"/>
          </ac:spMkLst>
        </pc:spChg>
        <pc:spChg chg="add mod modVis">
          <ac:chgData name="Nathan Cook" userId="49b6733e7892a9b3" providerId="LiveId" clId="{E4E43ACE-A666-4657-8AAE-29E86E3E0EBF}" dt="2022-10-03T02:00:35.402" v="4054" actId="1037"/>
          <ac:spMkLst>
            <pc:docMk/>
            <pc:sldMk cId="3263064501" sldId="256"/>
            <ac:spMk id="157" creationId="{E5C6AC48-4822-502C-266A-D18E80A3AA35}"/>
          </ac:spMkLst>
        </pc:spChg>
        <pc:spChg chg="add mod ord modVis">
          <ac:chgData name="Nathan Cook" userId="49b6733e7892a9b3" providerId="LiveId" clId="{E4E43ACE-A666-4657-8AAE-29E86E3E0EBF}" dt="2022-10-03T02:00:35.402" v="4054" actId="1037"/>
          <ac:spMkLst>
            <pc:docMk/>
            <pc:sldMk cId="3263064501" sldId="256"/>
            <ac:spMk id="158" creationId="{7D20560D-5C4B-39B9-B581-3F5A1D1CA31F}"/>
          </ac:spMkLst>
        </pc:spChg>
        <pc:spChg chg="add mod ord modVis">
          <ac:chgData name="Nathan Cook" userId="49b6733e7892a9b3" providerId="LiveId" clId="{E4E43ACE-A666-4657-8AAE-29E86E3E0EBF}" dt="2022-10-03T19:53:34.969" v="4728" actId="1036"/>
          <ac:spMkLst>
            <pc:docMk/>
            <pc:sldMk cId="3263064501" sldId="256"/>
            <ac:spMk id="159" creationId="{65B1AC10-144A-FA1A-0A65-5DE459144C37}"/>
          </ac:spMkLst>
        </pc:spChg>
        <pc:spChg chg="add mod modVis">
          <ac:chgData name="Nathan Cook" userId="49b6733e7892a9b3" providerId="LiveId" clId="{E4E43ACE-A666-4657-8AAE-29E86E3E0EBF}" dt="2022-10-03T02:00:35.402" v="4054" actId="1037"/>
          <ac:spMkLst>
            <pc:docMk/>
            <pc:sldMk cId="3263064501" sldId="256"/>
            <ac:spMk id="160" creationId="{7E498227-3C5B-F00C-6D87-BDF3B4846BDC}"/>
          </ac:spMkLst>
        </pc:spChg>
        <pc:spChg chg="add mod modVis">
          <ac:chgData name="Nathan Cook" userId="49b6733e7892a9b3" providerId="LiveId" clId="{E4E43ACE-A666-4657-8AAE-29E86E3E0EBF}" dt="2022-10-03T02:00:35.402" v="4054" actId="1037"/>
          <ac:spMkLst>
            <pc:docMk/>
            <pc:sldMk cId="3263064501" sldId="256"/>
            <ac:spMk id="161" creationId="{60E6B79E-39EC-E1B7-C167-469CD7B37C37}"/>
          </ac:spMkLst>
        </pc:spChg>
        <pc:spChg chg="add mod ord modVis">
          <ac:chgData name="Nathan Cook" userId="49b6733e7892a9b3" providerId="LiveId" clId="{E4E43ACE-A666-4657-8AAE-29E86E3E0EBF}" dt="2022-10-03T02:00:35.402" v="4054" actId="1037"/>
          <ac:spMkLst>
            <pc:docMk/>
            <pc:sldMk cId="3263064501" sldId="256"/>
            <ac:spMk id="162" creationId="{9BB61780-B5A6-748C-5902-B44FFD71648D}"/>
          </ac:spMkLst>
        </pc:spChg>
        <pc:grpChg chg="add mod">
          <ac:chgData name="Nathan Cook" userId="49b6733e7892a9b3" providerId="LiveId" clId="{E4E43ACE-A666-4657-8AAE-29E86E3E0EBF}" dt="2022-10-03T20:35:33.420" v="4938" actId="164"/>
          <ac:grpSpMkLst>
            <pc:docMk/>
            <pc:sldMk cId="3263064501" sldId="256"/>
            <ac:grpSpMk id="2" creationId="{05F4F203-6F45-8FCB-05CF-BC2D66600F67}"/>
          </ac:grpSpMkLst>
        </pc:grpChg>
        <pc:grpChg chg="add mod">
          <ac:chgData name="Nathan Cook" userId="49b6733e7892a9b3" providerId="LiveId" clId="{E4E43ACE-A666-4657-8AAE-29E86E3E0EBF}" dt="2022-10-03T20:35:40.159" v="4939" actId="164"/>
          <ac:grpSpMkLst>
            <pc:docMk/>
            <pc:sldMk cId="3263064501" sldId="256"/>
            <ac:grpSpMk id="3" creationId="{DB112926-9CAA-F204-28FB-7D9CB571CB6E}"/>
          </ac:grpSpMkLst>
        </pc:grpChg>
        <pc:grpChg chg="add mod">
          <ac:chgData name="Nathan Cook" userId="49b6733e7892a9b3" providerId="LiveId" clId="{E4E43ACE-A666-4657-8AAE-29E86E3E0EBF}" dt="2022-10-03T20:35:46.205" v="4940" actId="164"/>
          <ac:grpSpMkLst>
            <pc:docMk/>
            <pc:sldMk cId="3263064501" sldId="256"/>
            <ac:grpSpMk id="4" creationId="{66451C82-740C-0DF4-9042-F33B935C9341}"/>
          </ac:grpSpMkLst>
        </pc:grpChg>
        <pc:grpChg chg="add del mod topLvl">
          <ac:chgData name="Nathan Cook" userId="49b6733e7892a9b3" providerId="LiveId" clId="{E4E43ACE-A666-4657-8AAE-29E86E3E0EBF}" dt="2022-10-02T15:03:22.294" v="2623" actId="165"/>
          <ac:grpSpMkLst>
            <pc:docMk/>
            <pc:sldMk cId="3263064501" sldId="256"/>
            <ac:grpSpMk id="47" creationId="{EC27CC17-CA4C-FE28-9942-796AED5E5744}"/>
          </ac:grpSpMkLst>
        </pc:grpChg>
        <pc:grpChg chg="add del mod topLvl">
          <ac:chgData name="Nathan Cook" userId="49b6733e7892a9b3" providerId="LiveId" clId="{E4E43ACE-A666-4657-8AAE-29E86E3E0EBF}" dt="2022-10-02T15:03:22.294" v="2623" actId="165"/>
          <ac:grpSpMkLst>
            <pc:docMk/>
            <pc:sldMk cId="3263064501" sldId="256"/>
            <ac:grpSpMk id="48" creationId="{6138538D-3775-688A-1019-F5BBA5ACA825}"/>
          </ac:grpSpMkLst>
        </pc:grpChg>
        <pc:grpChg chg="add del mod">
          <ac:chgData name="Nathan Cook" userId="49b6733e7892a9b3" providerId="LiveId" clId="{E4E43ACE-A666-4657-8AAE-29E86E3E0EBF}" dt="2022-10-03T01:22:19.354" v="3662" actId="165"/>
          <ac:grpSpMkLst>
            <pc:docMk/>
            <pc:sldMk cId="3263064501" sldId="256"/>
            <ac:grpSpMk id="48" creationId="{8FFE93F1-F8D0-D862-96B5-9B281379AADC}"/>
          </ac:grpSpMkLst>
        </pc:grpChg>
        <pc:grpChg chg="add mod modVis">
          <ac:chgData name="Nathan Cook" userId="49b6733e7892a9b3" providerId="LiveId" clId="{E4E43ACE-A666-4657-8AAE-29E86E3E0EBF}" dt="2022-10-03T02:00:35.402" v="4054" actId="1037"/>
          <ac:grpSpMkLst>
            <pc:docMk/>
            <pc:sldMk cId="3263064501" sldId="256"/>
            <ac:grpSpMk id="49" creationId="{77E90BBD-5C4F-B154-5370-435B59FFE538}"/>
          </ac:grpSpMkLst>
        </pc:grpChg>
        <pc:grpChg chg="add mod modVis">
          <ac:chgData name="Nathan Cook" userId="49b6733e7892a9b3" providerId="LiveId" clId="{E4E43ACE-A666-4657-8AAE-29E86E3E0EBF}" dt="2022-10-03T02:00:35.402" v="4054" actId="1037"/>
          <ac:grpSpMkLst>
            <pc:docMk/>
            <pc:sldMk cId="3263064501" sldId="256"/>
            <ac:grpSpMk id="51" creationId="{766C2C8D-361A-9E9A-ECF1-0BE2D8B568B3}"/>
          </ac:grpSpMkLst>
        </pc:grpChg>
        <pc:grpChg chg="add del mod">
          <ac:chgData name="Nathan Cook" userId="49b6733e7892a9b3" providerId="LiveId" clId="{E4E43ACE-A666-4657-8AAE-29E86E3E0EBF}" dt="2022-10-01T22:00:18.196" v="657"/>
          <ac:grpSpMkLst>
            <pc:docMk/>
            <pc:sldMk cId="3263064501" sldId="256"/>
            <ac:grpSpMk id="53" creationId="{351960E5-23DD-F9A1-B9B4-56BEE3CB7A04}"/>
          </ac:grpSpMkLst>
        </pc:grpChg>
        <pc:grpChg chg="add del mod topLvl">
          <ac:chgData name="Nathan Cook" userId="49b6733e7892a9b3" providerId="LiveId" clId="{E4E43ACE-A666-4657-8AAE-29E86E3E0EBF}" dt="2022-10-02T15:03:22.294" v="2623" actId="165"/>
          <ac:grpSpMkLst>
            <pc:docMk/>
            <pc:sldMk cId="3263064501" sldId="256"/>
            <ac:grpSpMk id="58" creationId="{1FD07491-0450-3BD6-917C-C9D29D9E9F20}"/>
          </ac:grpSpMkLst>
        </pc:grpChg>
        <pc:grpChg chg="add del mod">
          <ac:chgData name="Nathan Cook" userId="49b6733e7892a9b3" providerId="LiveId" clId="{E4E43ACE-A666-4657-8AAE-29E86E3E0EBF}" dt="2022-10-02T15:03:18.008" v="2622" actId="165"/>
          <ac:grpSpMkLst>
            <pc:docMk/>
            <pc:sldMk cId="3263064501" sldId="256"/>
            <ac:grpSpMk id="62" creationId="{059D9DCE-B0EA-5084-30A9-E63540C30732}"/>
          </ac:grpSpMkLst>
        </pc:grpChg>
        <pc:grpChg chg="add del mod">
          <ac:chgData name="Nathan Cook" userId="49b6733e7892a9b3" providerId="LiveId" clId="{E4E43ACE-A666-4657-8AAE-29E86E3E0EBF}" dt="2022-10-02T15:03:18.008" v="2622" actId="165"/>
          <ac:grpSpMkLst>
            <pc:docMk/>
            <pc:sldMk cId="3263064501" sldId="256"/>
            <ac:grpSpMk id="65" creationId="{4F391B51-4F14-4776-7BD4-7BF60DBFCB94}"/>
          </ac:grpSpMkLst>
        </pc:grpChg>
        <pc:grpChg chg="add del mod topLvl">
          <ac:chgData name="Nathan Cook" userId="49b6733e7892a9b3" providerId="LiveId" clId="{E4E43ACE-A666-4657-8AAE-29E86E3E0EBF}" dt="2022-10-02T15:03:22.294" v="2623" actId="165"/>
          <ac:grpSpMkLst>
            <pc:docMk/>
            <pc:sldMk cId="3263064501" sldId="256"/>
            <ac:grpSpMk id="86" creationId="{AB2B6B28-EC50-463C-3AEB-4B99EF9DE556}"/>
          </ac:grpSpMkLst>
        </pc:grpChg>
        <pc:grpChg chg="add del mod topLvl">
          <ac:chgData name="Nathan Cook" userId="49b6733e7892a9b3" providerId="LiveId" clId="{E4E43ACE-A666-4657-8AAE-29E86E3E0EBF}" dt="2022-10-02T15:03:22.294" v="2623" actId="165"/>
          <ac:grpSpMkLst>
            <pc:docMk/>
            <pc:sldMk cId="3263064501" sldId="256"/>
            <ac:grpSpMk id="87" creationId="{A3611681-C002-9C51-E9DA-594172FFFB4C}"/>
          </ac:grpSpMkLst>
        </pc:grpChg>
        <pc:grpChg chg="add del mod topLvl">
          <ac:chgData name="Nathan Cook" userId="49b6733e7892a9b3" providerId="LiveId" clId="{E4E43ACE-A666-4657-8AAE-29E86E3E0EBF}" dt="2022-10-02T15:03:22.294" v="2623" actId="165"/>
          <ac:grpSpMkLst>
            <pc:docMk/>
            <pc:sldMk cId="3263064501" sldId="256"/>
            <ac:grpSpMk id="90" creationId="{BE05ABD7-7D71-A2F3-87FD-AF804FCC3F5E}"/>
          </ac:grpSpMkLst>
        </pc:grpChg>
        <pc:grpChg chg="add del mod topLvl">
          <ac:chgData name="Nathan Cook" userId="49b6733e7892a9b3" providerId="LiveId" clId="{E4E43ACE-A666-4657-8AAE-29E86E3E0EBF}" dt="2022-10-02T15:03:22.294" v="2623" actId="165"/>
          <ac:grpSpMkLst>
            <pc:docMk/>
            <pc:sldMk cId="3263064501" sldId="256"/>
            <ac:grpSpMk id="91" creationId="{445B3FA7-A2E3-18A5-44CE-6C85380C24B4}"/>
          </ac:grpSpMkLst>
        </pc:grpChg>
        <pc:grpChg chg="add del mod">
          <ac:chgData name="Nathan Cook" userId="49b6733e7892a9b3" providerId="LiveId" clId="{E4E43ACE-A666-4657-8AAE-29E86E3E0EBF}" dt="2022-10-02T15:03:18.008" v="2622" actId="165"/>
          <ac:grpSpMkLst>
            <pc:docMk/>
            <pc:sldMk cId="3263064501" sldId="256"/>
            <ac:grpSpMk id="92" creationId="{58E3375F-E109-FD0F-3B58-D4C451D9DEE0}"/>
          </ac:grpSpMkLst>
        </pc:grpChg>
        <pc:grpChg chg="add del mod">
          <ac:chgData name="Nathan Cook" userId="49b6733e7892a9b3" providerId="LiveId" clId="{E4E43ACE-A666-4657-8AAE-29E86E3E0EBF}" dt="2022-10-02T13:21:12.164" v="1409" actId="165"/>
          <ac:grpSpMkLst>
            <pc:docMk/>
            <pc:sldMk cId="3263064501" sldId="256"/>
            <ac:grpSpMk id="102" creationId="{9556EF96-FE53-398C-200D-71CF5A6C891D}"/>
          </ac:grpSpMkLst>
        </pc:grpChg>
        <pc:grpChg chg="add del mod topLvl">
          <ac:chgData name="Nathan Cook" userId="49b6733e7892a9b3" providerId="LiveId" clId="{E4E43ACE-A666-4657-8AAE-29E86E3E0EBF}" dt="2022-10-02T15:03:22.294" v="2623" actId="165"/>
          <ac:grpSpMkLst>
            <pc:docMk/>
            <pc:sldMk cId="3263064501" sldId="256"/>
            <ac:grpSpMk id="112" creationId="{FD012AA3-86AF-E6A3-E7C1-E8D71A85A2B7}"/>
          </ac:grpSpMkLst>
        </pc:grpChg>
        <pc:grpChg chg="add del mod">
          <ac:chgData name="Nathan Cook" userId="49b6733e7892a9b3" providerId="LiveId" clId="{E4E43ACE-A666-4657-8AAE-29E86E3E0EBF}" dt="2022-10-02T15:03:18.008" v="2622" actId="165"/>
          <ac:grpSpMkLst>
            <pc:docMk/>
            <pc:sldMk cId="3263064501" sldId="256"/>
            <ac:grpSpMk id="113" creationId="{1246030A-7E9D-D2DE-77CE-490B19E2DE07}"/>
          </ac:grpSpMkLst>
        </pc:grpChg>
        <pc:grpChg chg="add del mod">
          <ac:chgData name="Nathan Cook" userId="49b6733e7892a9b3" providerId="LiveId" clId="{E4E43ACE-A666-4657-8AAE-29E86E3E0EBF}" dt="2022-10-02T13:40:21.732" v="1433" actId="165"/>
          <ac:grpSpMkLst>
            <pc:docMk/>
            <pc:sldMk cId="3263064501" sldId="256"/>
            <ac:grpSpMk id="114" creationId="{F6036DFB-4315-0EB0-4922-FEBD9452CF72}"/>
          </ac:grpSpMkLst>
        </pc:grpChg>
        <pc:grpChg chg="del mod topLvl">
          <ac:chgData name="Nathan Cook" userId="49b6733e7892a9b3" providerId="LiveId" clId="{E4E43ACE-A666-4657-8AAE-29E86E3E0EBF}" dt="2022-10-02T13:40:24.116" v="1434" actId="478"/>
          <ac:grpSpMkLst>
            <pc:docMk/>
            <pc:sldMk cId="3263064501" sldId="256"/>
            <ac:grpSpMk id="116" creationId="{F31BD617-8DEC-BB94-22F8-960A2B8A9C29}"/>
          </ac:grpSpMkLst>
        </pc:grpChg>
        <pc:grpChg chg="add del mod">
          <ac:chgData name="Nathan Cook" userId="49b6733e7892a9b3" providerId="LiveId" clId="{E4E43ACE-A666-4657-8AAE-29E86E3E0EBF}" dt="2022-10-02T15:03:18.008" v="2622" actId="165"/>
          <ac:grpSpMkLst>
            <pc:docMk/>
            <pc:sldMk cId="3263064501" sldId="256"/>
            <ac:grpSpMk id="121" creationId="{9149252F-5449-0A0C-1C1A-6363369AED32}"/>
          </ac:grpSpMkLst>
        </pc:grpChg>
        <pc:grpChg chg="add del mod topLvl">
          <ac:chgData name="Nathan Cook" userId="49b6733e7892a9b3" providerId="LiveId" clId="{E4E43ACE-A666-4657-8AAE-29E86E3E0EBF}" dt="2022-10-02T15:03:25.416" v="2624" actId="165"/>
          <ac:grpSpMkLst>
            <pc:docMk/>
            <pc:sldMk cId="3263064501" sldId="256"/>
            <ac:grpSpMk id="137" creationId="{67DE6384-316B-4451-E2C4-3C7E1C66071A}"/>
          </ac:grpSpMkLst>
        </pc:grpChg>
        <pc:grpChg chg="add del mod topLvl">
          <ac:chgData name="Nathan Cook" userId="49b6733e7892a9b3" providerId="LiveId" clId="{E4E43ACE-A666-4657-8AAE-29E86E3E0EBF}" dt="2022-10-02T15:03:22.294" v="2623" actId="165"/>
          <ac:grpSpMkLst>
            <pc:docMk/>
            <pc:sldMk cId="3263064501" sldId="256"/>
            <ac:grpSpMk id="138" creationId="{22F8DEB6-D305-BC15-AD6D-C925CDE895A9}"/>
          </ac:grpSpMkLst>
        </pc:grpChg>
        <pc:grpChg chg="add del mod">
          <ac:chgData name="Nathan Cook" userId="49b6733e7892a9b3" providerId="LiveId" clId="{E4E43ACE-A666-4657-8AAE-29E86E3E0EBF}" dt="2022-10-02T15:03:18.008" v="2622" actId="165"/>
          <ac:grpSpMkLst>
            <pc:docMk/>
            <pc:sldMk cId="3263064501" sldId="256"/>
            <ac:grpSpMk id="139" creationId="{B6DD94B8-9741-9965-48F3-EFE0D73B78B0}"/>
          </ac:grpSpMkLst>
        </pc:grpChg>
        <pc:grpChg chg="add del mod">
          <ac:chgData name="Nathan Cook" userId="49b6733e7892a9b3" providerId="LiveId" clId="{E4E43ACE-A666-4657-8AAE-29E86E3E0EBF}" dt="2022-10-02T15:03:18.008" v="2622" actId="165"/>
          <ac:grpSpMkLst>
            <pc:docMk/>
            <pc:sldMk cId="3263064501" sldId="256"/>
            <ac:grpSpMk id="145" creationId="{94501082-21ED-3428-BE1D-5CE43944E51B}"/>
          </ac:grpSpMkLst>
        </pc:grpChg>
        <pc:grpChg chg="add del mod">
          <ac:chgData name="Nathan Cook" userId="49b6733e7892a9b3" providerId="LiveId" clId="{E4E43ACE-A666-4657-8AAE-29E86E3E0EBF}" dt="2022-10-02T14:26:29.878" v="1985" actId="165"/>
          <ac:grpSpMkLst>
            <pc:docMk/>
            <pc:sldMk cId="3263064501" sldId="256"/>
            <ac:grpSpMk id="146" creationId="{21F0F990-8B2C-BBCA-E7B8-4458386906AC}"/>
          </ac:grpSpMkLst>
        </pc:grpChg>
        <pc:grpChg chg="add del mod">
          <ac:chgData name="Nathan Cook" userId="49b6733e7892a9b3" providerId="LiveId" clId="{E4E43ACE-A666-4657-8AAE-29E86E3E0EBF}" dt="2022-10-02T15:03:18.008" v="2622" actId="165"/>
          <ac:grpSpMkLst>
            <pc:docMk/>
            <pc:sldMk cId="3263064501" sldId="256"/>
            <ac:grpSpMk id="152" creationId="{A0BD3BF5-4A31-9032-5E70-A8B239D7535C}"/>
          </ac:grpSpMkLst>
        </pc:grpChg>
        <pc:graphicFrameChg chg="add del mod modGraphic">
          <ac:chgData name="Nathan Cook" userId="49b6733e7892a9b3" providerId="LiveId" clId="{E4E43ACE-A666-4657-8AAE-29E86E3E0EBF}" dt="2022-10-01T22:16:06.078" v="750" actId="478"/>
          <ac:graphicFrameMkLst>
            <pc:docMk/>
            <pc:sldMk cId="3263064501" sldId="256"/>
            <ac:graphicFrameMk id="4" creationId="{39D99829-3184-B3A8-6095-6F3B966F7C49}"/>
          </ac:graphicFrameMkLst>
        </pc:graphicFrameChg>
        <pc:graphicFrameChg chg="add mod ord modVis modGraphic">
          <ac:chgData name="Nathan Cook" userId="49b6733e7892a9b3" providerId="LiveId" clId="{E4E43ACE-A666-4657-8AAE-29E86E3E0EBF}" dt="2022-10-03T02:00:35.402" v="4054" actId="1037"/>
          <ac:graphicFrameMkLst>
            <pc:docMk/>
            <pc:sldMk cId="3263064501" sldId="256"/>
            <ac:graphicFrameMk id="8" creationId="{8A6B3801-B002-6D74-6F26-0D087000EDEE}"/>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1" creationId="{77A6E2CA-C0A9-A109-B1A2-2EFE715BF6F1}"/>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3" creationId="{0ED92D52-6060-534A-4DB4-699976D6F775}"/>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5" creationId="{7E9498F3-873B-540C-DF6B-0D78C25B7571}"/>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7" creationId="{6B46C098-79ED-E106-F090-0C843F0E2059}"/>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0" creationId="{4A22F0EA-97C7-ED33-BA06-0233AD8B7480}"/>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2" creationId="{5FE5F061-4A22-2196-05DD-0A98F7FB237F}"/>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4" creationId="{1BD35BD6-0D33-8618-FB5A-31E84D3FE7DC}"/>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6" creationId="{5E6269CC-F029-85A1-2A12-91A51E78593A}"/>
          </ac:graphicFrameMkLst>
        </pc:graphicFrameChg>
        <pc:graphicFrameChg chg="add del modGraphic">
          <ac:chgData name="Nathan Cook" userId="49b6733e7892a9b3" providerId="LiveId" clId="{E4E43ACE-A666-4657-8AAE-29E86E3E0EBF}" dt="2022-10-03T01:34:52.371" v="3805" actId="27309"/>
          <ac:graphicFrameMkLst>
            <pc:docMk/>
            <pc:sldMk cId="3263064501" sldId="256"/>
            <ac:graphicFrameMk id="54" creationId="{5B052539-35C5-9310-6041-97FD62D5C2C1}"/>
          </ac:graphicFrameMkLst>
        </pc:graphicFrameChg>
        <pc:picChg chg="add del mod">
          <ac:chgData name="Nathan Cook" userId="49b6733e7892a9b3" providerId="LiveId" clId="{E4E43ACE-A666-4657-8AAE-29E86E3E0EBF}" dt="2022-10-02T23:29:31.470" v="3261" actId="931"/>
          <ac:picMkLst>
            <pc:docMk/>
            <pc:sldMk cId="3263064501" sldId="256"/>
            <ac:picMk id="3" creationId="{2474E6F1-34D1-E06F-AB92-F522B7611AC2}"/>
          </ac:picMkLst>
        </pc:picChg>
        <pc:picChg chg="add del mod">
          <ac:chgData name="Nathan Cook" userId="49b6733e7892a9b3" providerId="LiveId" clId="{E4E43ACE-A666-4657-8AAE-29E86E3E0EBF}" dt="2022-10-02T23:29:31.470" v="3261" actId="931"/>
          <ac:picMkLst>
            <pc:docMk/>
            <pc:sldMk cId="3263064501" sldId="256"/>
            <ac:picMk id="5" creationId="{57C74B97-5615-A209-612C-E78CC2A9D823}"/>
          </ac:picMkLst>
        </pc:picChg>
        <pc:picChg chg="add mod ord modVis">
          <ac:chgData name="Nathan Cook" userId="49b6733e7892a9b3" providerId="LiveId" clId="{E4E43ACE-A666-4657-8AAE-29E86E3E0EBF}" dt="2022-10-03T01:48:00.735" v="3825"/>
          <ac:picMkLst>
            <pc:docMk/>
            <pc:sldMk cId="3263064501" sldId="256"/>
            <ac:picMk id="9" creationId="{A07D08A6-249C-01ED-B1F7-A94861D0FF0A}"/>
          </ac:picMkLst>
        </pc:picChg>
        <pc:picChg chg="add mod ord modVis">
          <ac:chgData name="Nathan Cook" userId="49b6733e7892a9b3" providerId="LiveId" clId="{E4E43ACE-A666-4657-8AAE-29E86E3E0EBF}" dt="2022-10-03T01:48:00.735" v="3825"/>
          <ac:picMkLst>
            <pc:docMk/>
            <pc:sldMk cId="3263064501" sldId="256"/>
            <ac:picMk id="12" creationId="{C68239DC-3827-4DAC-CF5F-1E08DC668711}"/>
          </ac:picMkLst>
        </pc:picChg>
        <pc:picChg chg="add mod modVis">
          <ac:chgData name="Nathan Cook" userId="49b6733e7892a9b3" providerId="LiveId" clId="{E4E43ACE-A666-4657-8AAE-29E86E3E0EBF}" dt="2022-10-03T02:00:35.402" v="4054" actId="1037"/>
          <ac:picMkLst>
            <pc:docMk/>
            <pc:sldMk cId="3263064501" sldId="256"/>
            <ac:picMk id="15" creationId="{0437AEE2-6D8E-74E5-AD47-681026C48BC7}"/>
          </ac:picMkLst>
        </pc:picChg>
        <pc:picChg chg="add del mod">
          <ac:chgData name="Nathan Cook" userId="49b6733e7892a9b3" providerId="LiveId" clId="{E4E43ACE-A666-4657-8AAE-29E86E3E0EBF}" dt="2022-10-02T23:34:13.655" v="3348"/>
          <ac:picMkLst>
            <pc:docMk/>
            <pc:sldMk cId="3263064501" sldId="256"/>
            <ac:picMk id="16" creationId="{E5172CC9-41B4-1E3E-145E-188462D58CF3}"/>
          </ac:picMkLst>
        </pc:picChg>
        <pc:picChg chg="add del mod">
          <ac:chgData name="Nathan Cook" userId="49b6733e7892a9b3" providerId="LiveId" clId="{E4E43ACE-A666-4657-8AAE-29E86E3E0EBF}" dt="2022-10-02T23:34:13.655" v="3348"/>
          <ac:picMkLst>
            <pc:docMk/>
            <pc:sldMk cId="3263064501" sldId="256"/>
            <ac:picMk id="37" creationId="{7220E425-77F7-B42B-8BF0-D7C2743F49E8}"/>
          </ac:picMkLst>
        </pc:picChg>
        <pc:picChg chg="add mod topLvl modVis modCrop">
          <ac:chgData name="Nathan Cook" userId="49b6733e7892a9b3" providerId="LiveId" clId="{E4E43ACE-A666-4657-8AAE-29E86E3E0EBF}" dt="2022-10-03T20:35:46.205" v="4940" actId="164"/>
          <ac:picMkLst>
            <pc:docMk/>
            <pc:sldMk cId="3263064501" sldId="256"/>
            <ac:picMk id="40" creationId="{D7DE6F20-A8C1-CDBE-C5EA-87A81054B2F7}"/>
          </ac:picMkLst>
        </pc:picChg>
        <pc:picChg chg="add mod topLvl modVis modCrop">
          <ac:chgData name="Nathan Cook" userId="49b6733e7892a9b3" providerId="LiveId" clId="{E4E43ACE-A666-4657-8AAE-29E86E3E0EBF}" dt="2022-10-03T20:35:40.159" v="4939" actId="164"/>
          <ac:picMkLst>
            <pc:docMk/>
            <pc:sldMk cId="3263064501" sldId="256"/>
            <ac:picMk id="43" creationId="{83C0E137-64CA-2C02-A26E-8F9CA59FCD65}"/>
          </ac:picMkLst>
        </pc:picChg>
        <pc:picChg chg="add mod topLvl modVis modCrop">
          <ac:chgData name="Nathan Cook" userId="49b6733e7892a9b3" providerId="LiveId" clId="{E4E43ACE-A666-4657-8AAE-29E86E3E0EBF}" dt="2022-10-03T20:35:33.420" v="4938" actId="164"/>
          <ac:picMkLst>
            <pc:docMk/>
            <pc:sldMk cId="3263064501" sldId="256"/>
            <ac:picMk id="52" creationId="{03DCA732-AB11-B818-350C-7F65A265A891}"/>
          </ac:picMkLst>
        </pc:picChg>
        <pc:picChg chg="mod">
          <ac:chgData name="Nathan Cook" userId="49b6733e7892a9b3" providerId="LiveId" clId="{E4E43ACE-A666-4657-8AAE-29E86E3E0EBF}" dt="2022-10-01T22:00:06.573" v="654"/>
          <ac:picMkLst>
            <pc:docMk/>
            <pc:sldMk cId="3263064501" sldId="256"/>
            <ac:picMk id="54" creationId="{EB8E4D2D-41A0-E613-F5DE-71B98360BE30}"/>
          </ac:picMkLst>
        </pc:picChg>
        <pc:picChg chg="add mod modVis">
          <ac:chgData name="Nathan Cook" userId="49b6733e7892a9b3" providerId="LiveId" clId="{E4E43ACE-A666-4657-8AAE-29E86E3E0EBF}" dt="2022-10-03T02:00:35.402" v="4054" actId="1037"/>
          <ac:picMkLst>
            <pc:docMk/>
            <pc:sldMk cId="3263064501" sldId="256"/>
            <ac:picMk id="60" creationId="{E7DE228F-2A57-6F6C-89D3-48752C85015B}"/>
          </ac:picMkLst>
        </pc:picChg>
        <pc:picChg chg="add mod topLvl modVis">
          <ac:chgData name="Nathan Cook" userId="49b6733e7892a9b3" providerId="LiveId" clId="{E4E43ACE-A666-4657-8AAE-29E86E3E0EBF}" dt="2022-10-03T02:00:35.402" v="4054" actId="1037"/>
          <ac:picMkLst>
            <pc:docMk/>
            <pc:sldMk cId="3263064501" sldId="256"/>
            <ac:picMk id="67" creationId="{34665243-D6CE-57FA-9691-F310F2ED1B49}"/>
          </ac:picMkLst>
        </pc:picChg>
        <pc:picChg chg="add mod topLvl modVis">
          <ac:chgData name="Nathan Cook" userId="49b6733e7892a9b3" providerId="LiveId" clId="{E4E43ACE-A666-4657-8AAE-29E86E3E0EBF}" dt="2022-10-03T02:00:35.402" v="4054" actId="1037"/>
          <ac:picMkLst>
            <pc:docMk/>
            <pc:sldMk cId="3263064501" sldId="256"/>
            <ac:picMk id="70" creationId="{9171513A-4683-8CC5-4088-3062E996E1D3}"/>
          </ac:picMkLst>
        </pc:picChg>
        <pc:picChg chg="add mod topLvl modVis">
          <ac:chgData name="Nathan Cook" userId="49b6733e7892a9b3" providerId="LiveId" clId="{E4E43ACE-A666-4657-8AAE-29E86E3E0EBF}" dt="2022-10-03T02:00:35.402" v="4054" actId="1037"/>
          <ac:picMkLst>
            <pc:docMk/>
            <pc:sldMk cId="3263064501" sldId="256"/>
            <ac:picMk id="72" creationId="{762B2EFE-8419-AD4D-BF68-B006DE4692CA}"/>
          </ac:picMkLst>
        </pc:picChg>
        <pc:picChg chg="add mod topLvl modVis">
          <ac:chgData name="Nathan Cook" userId="49b6733e7892a9b3" providerId="LiveId" clId="{E4E43ACE-A666-4657-8AAE-29E86E3E0EBF}" dt="2022-10-03T02:00:35.402" v="4054" actId="1037"/>
          <ac:picMkLst>
            <pc:docMk/>
            <pc:sldMk cId="3263064501" sldId="256"/>
            <ac:picMk id="74" creationId="{A817A3A1-71C8-335F-F975-4B03B1540AD6}"/>
          </ac:picMkLst>
        </pc:picChg>
        <pc:picChg chg="add mod ord topLvl modVis">
          <ac:chgData name="Nathan Cook" userId="49b6733e7892a9b3" providerId="LiveId" clId="{E4E43ACE-A666-4657-8AAE-29E86E3E0EBF}" dt="2022-10-03T02:00:35.402" v="4054" actId="1037"/>
          <ac:picMkLst>
            <pc:docMk/>
            <pc:sldMk cId="3263064501" sldId="256"/>
            <ac:picMk id="76" creationId="{67D4CBEB-6727-439F-2217-6B1F5655E085}"/>
          </ac:picMkLst>
        </pc:picChg>
        <pc:picChg chg="add mod topLvl modVis">
          <ac:chgData name="Nathan Cook" userId="49b6733e7892a9b3" providerId="LiveId" clId="{E4E43ACE-A666-4657-8AAE-29E86E3E0EBF}" dt="2022-10-03T02:00:35.402" v="4054" actId="1037"/>
          <ac:picMkLst>
            <pc:docMk/>
            <pc:sldMk cId="3263064501" sldId="256"/>
            <ac:picMk id="78" creationId="{7BD38EAF-537A-6F2E-1DED-48CAE2EA5C81}"/>
          </ac:picMkLst>
        </pc:picChg>
        <pc:picChg chg="add mod topLvl modVis">
          <ac:chgData name="Nathan Cook" userId="49b6733e7892a9b3" providerId="LiveId" clId="{E4E43ACE-A666-4657-8AAE-29E86E3E0EBF}" dt="2022-10-03T02:00:35.402" v="4054" actId="1037"/>
          <ac:picMkLst>
            <pc:docMk/>
            <pc:sldMk cId="3263064501" sldId="256"/>
            <ac:picMk id="83" creationId="{F39F0A66-F059-204F-6BDE-E81DD18E5F28}"/>
          </ac:picMkLst>
        </pc:picChg>
        <pc:picChg chg="add mod topLvl modVis">
          <ac:chgData name="Nathan Cook" userId="49b6733e7892a9b3" providerId="LiveId" clId="{E4E43ACE-A666-4657-8AAE-29E86E3E0EBF}" dt="2022-10-03T02:00:35.402" v="4054" actId="1037"/>
          <ac:picMkLst>
            <pc:docMk/>
            <pc:sldMk cId="3263064501" sldId="256"/>
            <ac:picMk id="85" creationId="{F26305C7-26C4-23D2-0C6D-59DE60EE2CEA}"/>
          </ac:picMkLst>
        </pc:picChg>
        <pc:picChg chg="add mod topLvl modVis">
          <ac:chgData name="Nathan Cook" userId="49b6733e7892a9b3" providerId="LiveId" clId="{E4E43ACE-A666-4657-8AAE-29E86E3E0EBF}" dt="2022-10-03T02:00:35.402" v="4054" actId="1037"/>
          <ac:picMkLst>
            <pc:docMk/>
            <pc:sldMk cId="3263064501" sldId="256"/>
            <ac:picMk id="89" creationId="{B8B2A4D3-9BFD-8E6E-28A7-8F19AE73D778}"/>
          </ac:picMkLst>
        </pc:picChg>
        <pc:picChg chg="add mod topLvl modVis modCrop">
          <ac:chgData name="Nathan Cook" userId="49b6733e7892a9b3" providerId="LiveId" clId="{E4E43ACE-A666-4657-8AAE-29E86E3E0EBF}" dt="2022-10-03T02:00:35.402" v="4054" actId="1037"/>
          <ac:picMkLst>
            <pc:docMk/>
            <pc:sldMk cId="3263064501" sldId="256"/>
            <ac:picMk id="95" creationId="{C0E52543-3ADD-6271-ECF4-DFE21D96E632}"/>
          </ac:picMkLst>
        </pc:picChg>
        <pc:picChg chg="add mod topLvl modVis">
          <ac:chgData name="Nathan Cook" userId="49b6733e7892a9b3" providerId="LiveId" clId="{E4E43ACE-A666-4657-8AAE-29E86E3E0EBF}" dt="2022-10-03T02:00:35.402" v="4054" actId="1037"/>
          <ac:picMkLst>
            <pc:docMk/>
            <pc:sldMk cId="3263064501" sldId="256"/>
            <ac:picMk id="97" creationId="{49191F1E-90B5-1245-7D7E-4A3CD8E83D56}"/>
          </ac:picMkLst>
        </pc:picChg>
        <pc:picChg chg="add mod topLvl modVis">
          <ac:chgData name="Nathan Cook" userId="49b6733e7892a9b3" providerId="LiveId" clId="{E4E43ACE-A666-4657-8AAE-29E86E3E0EBF}" dt="2022-10-03T02:59:37.798" v="4485"/>
          <ac:picMkLst>
            <pc:docMk/>
            <pc:sldMk cId="3263064501" sldId="256"/>
            <ac:picMk id="101" creationId="{630D0929-F146-0624-E9B7-EA2A53184C2E}"/>
          </ac:picMkLst>
        </pc:picChg>
        <pc:picChg chg="add mod topLvl modVis">
          <ac:chgData name="Nathan Cook" userId="49b6733e7892a9b3" providerId="LiveId" clId="{E4E43ACE-A666-4657-8AAE-29E86E3E0EBF}" dt="2022-10-03T02:00:35.402" v="4054" actId="1037"/>
          <ac:picMkLst>
            <pc:docMk/>
            <pc:sldMk cId="3263064501" sldId="256"/>
            <ac:picMk id="105" creationId="{7183E8F1-7C43-787D-A192-0071FB9EDADE}"/>
          </ac:picMkLst>
        </pc:picChg>
        <pc:picChg chg="add mod topLvl modVis modCrop">
          <ac:chgData name="Nathan Cook" userId="49b6733e7892a9b3" providerId="LiveId" clId="{E4E43ACE-A666-4657-8AAE-29E86E3E0EBF}" dt="2022-10-03T02:00:35.402" v="4054" actId="1037"/>
          <ac:picMkLst>
            <pc:docMk/>
            <pc:sldMk cId="3263064501" sldId="256"/>
            <ac:picMk id="107" creationId="{2B4E37F0-7BAE-7513-D197-610A604360BD}"/>
          </ac:picMkLst>
        </pc:picChg>
        <pc:picChg chg="add mod topLvl modVis">
          <ac:chgData name="Nathan Cook" userId="49b6733e7892a9b3" providerId="LiveId" clId="{E4E43ACE-A666-4657-8AAE-29E86E3E0EBF}" dt="2022-10-03T02:00:35.402" v="4054" actId="1037"/>
          <ac:picMkLst>
            <pc:docMk/>
            <pc:sldMk cId="3263064501" sldId="256"/>
            <ac:picMk id="109" creationId="{2268752F-6752-54CE-A0FE-AA1B1AE8C0A5}"/>
          </ac:picMkLst>
        </pc:picChg>
        <pc:picChg chg="add mod topLvl modVis modCrop">
          <ac:chgData name="Nathan Cook" userId="49b6733e7892a9b3" providerId="LiveId" clId="{E4E43ACE-A666-4657-8AAE-29E86E3E0EBF}" dt="2022-10-03T02:00:35.402" v="4054" actId="1037"/>
          <ac:picMkLst>
            <pc:docMk/>
            <pc:sldMk cId="3263064501" sldId="256"/>
            <ac:picMk id="111" creationId="{83DA58C1-B29F-F3C7-76A9-9CD34AE2EFC1}"/>
          </ac:picMkLst>
        </pc:picChg>
        <pc:picChg chg="mod">
          <ac:chgData name="Nathan Cook" userId="49b6733e7892a9b3" providerId="LiveId" clId="{E4E43ACE-A666-4657-8AAE-29E86E3E0EBF}" dt="2022-10-02T13:40:21.732" v="1433" actId="165"/>
          <ac:picMkLst>
            <pc:docMk/>
            <pc:sldMk cId="3263064501" sldId="256"/>
            <ac:picMk id="117" creationId="{D8BDC128-2FE9-D41C-45CB-FE2F8E5C5043}"/>
          </ac:picMkLst>
        </pc:picChg>
        <pc:picChg chg="mod">
          <ac:chgData name="Nathan Cook" userId="49b6733e7892a9b3" providerId="LiveId" clId="{E4E43ACE-A666-4657-8AAE-29E86E3E0EBF}" dt="2022-10-02T13:40:21.732" v="1433" actId="165"/>
          <ac:picMkLst>
            <pc:docMk/>
            <pc:sldMk cId="3263064501" sldId="256"/>
            <ac:picMk id="118" creationId="{13508098-D212-CCD5-05F9-EE565ABAF9C2}"/>
          </ac:picMkLst>
        </pc:picChg>
        <pc:picChg chg="mod">
          <ac:chgData name="Nathan Cook" userId="49b6733e7892a9b3" providerId="LiveId" clId="{E4E43ACE-A666-4657-8AAE-29E86E3E0EBF}" dt="2022-10-02T13:40:21.732" v="1433" actId="165"/>
          <ac:picMkLst>
            <pc:docMk/>
            <pc:sldMk cId="3263064501" sldId="256"/>
            <ac:picMk id="119" creationId="{F3E2FEED-F17A-68AF-6E32-F1909450ECF1}"/>
          </ac:picMkLst>
        </pc:picChg>
        <pc:picChg chg="mod">
          <ac:chgData name="Nathan Cook" userId="49b6733e7892a9b3" providerId="LiveId" clId="{E4E43ACE-A666-4657-8AAE-29E86E3E0EBF}" dt="2022-10-02T13:40:21.732" v="1433" actId="165"/>
          <ac:picMkLst>
            <pc:docMk/>
            <pc:sldMk cId="3263064501" sldId="256"/>
            <ac:picMk id="120" creationId="{27B0EEC9-644D-EBF1-4C9B-8F1AAB6EBC96}"/>
          </ac:picMkLst>
        </pc:picChg>
        <pc:picChg chg="add mod topLvl modVis">
          <ac:chgData name="Nathan Cook" userId="49b6733e7892a9b3" providerId="LiveId" clId="{E4E43ACE-A666-4657-8AAE-29E86E3E0EBF}" dt="2022-10-03T02:00:35.402" v="4054" actId="1037"/>
          <ac:picMkLst>
            <pc:docMk/>
            <pc:sldMk cId="3263064501" sldId="256"/>
            <ac:picMk id="123" creationId="{A1BA367A-60FE-151A-B27F-47ED7542CA4F}"/>
          </ac:picMkLst>
        </pc:picChg>
        <pc:picChg chg="add mod topLvl modVis">
          <ac:chgData name="Nathan Cook" userId="49b6733e7892a9b3" providerId="LiveId" clId="{E4E43ACE-A666-4657-8AAE-29E86E3E0EBF}" dt="2022-10-03T02:00:35.402" v="4054" actId="1037"/>
          <ac:picMkLst>
            <pc:docMk/>
            <pc:sldMk cId="3263064501" sldId="256"/>
            <ac:picMk id="125" creationId="{15C4ECE6-07E1-45BA-0107-09333806493B}"/>
          </ac:picMkLst>
        </pc:picChg>
        <pc:picChg chg="add mod ord topLvl modVis">
          <ac:chgData name="Nathan Cook" userId="49b6733e7892a9b3" providerId="LiveId" clId="{E4E43ACE-A666-4657-8AAE-29E86E3E0EBF}" dt="2022-10-03T02:00:35.402" v="4054" actId="1037"/>
          <ac:picMkLst>
            <pc:docMk/>
            <pc:sldMk cId="3263064501" sldId="256"/>
            <ac:picMk id="127" creationId="{1111E8E3-713A-E89B-A49D-FFD1710D7223}"/>
          </ac:picMkLst>
        </pc:picChg>
        <pc:picChg chg="add mod ord topLvl modVis modCrop">
          <ac:chgData name="Nathan Cook" userId="49b6733e7892a9b3" providerId="LiveId" clId="{E4E43ACE-A666-4657-8AAE-29E86E3E0EBF}" dt="2022-10-03T02:00:35.402" v="4054" actId="1037"/>
          <ac:picMkLst>
            <pc:docMk/>
            <pc:sldMk cId="3263064501" sldId="256"/>
            <ac:picMk id="129" creationId="{94E214B2-DF34-4845-C693-124333B1AB6C}"/>
          </ac:picMkLst>
        </pc:picChg>
        <pc:picChg chg="add mod topLvl modVis">
          <ac:chgData name="Nathan Cook" userId="49b6733e7892a9b3" providerId="LiveId" clId="{E4E43ACE-A666-4657-8AAE-29E86E3E0EBF}" dt="2022-10-03T02:00:35.402" v="4054" actId="1037"/>
          <ac:picMkLst>
            <pc:docMk/>
            <pc:sldMk cId="3263064501" sldId="256"/>
            <ac:picMk id="131" creationId="{656FF939-DD6A-8B54-CB01-1AD7286586C8}"/>
          </ac:picMkLst>
        </pc:picChg>
        <pc:picChg chg="add mod topLvl modVis">
          <ac:chgData name="Nathan Cook" userId="49b6733e7892a9b3" providerId="LiveId" clId="{E4E43ACE-A666-4657-8AAE-29E86E3E0EBF}" dt="2022-10-03T02:00:35.402" v="4054" actId="1037"/>
          <ac:picMkLst>
            <pc:docMk/>
            <pc:sldMk cId="3263064501" sldId="256"/>
            <ac:picMk id="133" creationId="{DFFB4ABE-D3EC-35A0-6396-38547149D168}"/>
          </ac:picMkLst>
        </pc:picChg>
        <pc:cxnChg chg="add mod topLvl modVis">
          <ac:chgData name="Nathan Cook" userId="49b6733e7892a9b3" providerId="LiveId" clId="{E4E43ACE-A666-4657-8AAE-29E86E3E0EBF}" dt="2022-10-03T02:00:35.402" v="4054" actId="1037"/>
          <ac:cxnSpMkLst>
            <pc:docMk/>
            <pc:sldMk cId="3263064501" sldId="256"/>
            <ac:cxnSpMk id="17" creationId="{253E5260-AE32-B4B9-6C98-8B7A7C02E30B}"/>
          </ac:cxnSpMkLst>
        </pc:cxnChg>
        <pc:cxnChg chg="add mod ord topLvl modVis">
          <ac:chgData name="Nathan Cook" userId="49b6733e7892a9b3" providerId="LiveId" clId="{E4E43ACE-A666-4657-8AAE-29E86E3E0EBF}" dt="2022-10-03T02:00:35.402" v="4054" actId="1037"/>
          <ac:cxnSpMkLst>
            <pc:docMk/>
            <pc:sldMk cId="3263064501" sldId="256"/>
            <ac:cxnSpMk id="28" creationId="{770C6734-FABB-CDF8-EAEE-FACF53C55775}"/>
          </ac:cxnSpMkLst>
        </pc:cxnChg>
      </pc:sldChg>
      <pc:sldChg chg="addSp delSp modSp new mod">
        <pc:chgData name="Nathan Cook" userId="49b6733e7892a9b3" providerId="LiveId" clId="{E4E43ACE-A666-4657-8AAE-29E86E3E0EBF}" dt="2022-10-03T20:32:49.017" v="4937" actId="207"/>
        <pc:sldMkLst>
          <pc:docMk/>
          <pc:sldMk cId="3430048679" sldId="257"/>
        </pc:sldMkLst>
        <pc:spChg chg="add del mod">
          <ac:chgData name="Nathan Cook" userId="49b6733e7892a9b3" providerId="LiveId" clId="{E4E43ACE-A666-4657-8AAE-29E86E3E0EBF}" dt="2022-10-03T20:30:37.449" v="4911" actId="478"/>
          <ac:spMkLst>
            <pc:docMk/>
            <pc:sldMk cId="3430048679" sldId="257"/>
            <ac:spMk id="3" creationId="{36521E2C-3D54-C089-E3DA-0A826FDFD035}"/>
          </ac:spMkLst>
        </pc:spChg>
        <pc:spChg chg="mod">
          <ac:chgData name="Nathan Cook" userId="49b6733e7892a9b3" providerId="LiveId" clId="{E4E43ACE-A666-4657-8AAE-29E86E3E0EBF}" dt="2022-10-03T01:52:11.435" v="3905" actId="14100"/>
          <ac:spMkLst>
            <pc:docMk/>
            <pc:sldMk cId="3430048679" sldId="257"/>
            <ac:spMk id="6" creationId="{E9EDAB8A-2264-086A-A5EE-AFEB8B87B002}"/>
          </ac:spMkLst>
        </pc:spChg>
        <pc:spChg chg="mod">
          <ac:chgData name="Nathan Cook" userId="49b6733e7892a9b3" providerId="LiveId" clId="{E4E43ACE-A666-4657-8AAE-29E86E3E0EBF}" dt="2022-10-03T01:51:13.114" v="3898" actId="404"/>
          <ac:spMkLst>
            <pc:docMk/>
            <pc:sldMk cId="3430048679" sldId="257"/>
            <ac:spMk id="9" creationId="{0F3361EE-BC86-B720-CB5A-321C61A9E478}"/>
          </ac:spMkLst>
        </pc:spChg>
        <pc:spChg chg="add mod">
          <ac:chgData name="Nathan Cook" userId="49b6733e7892a9b3" providerId="LiveId" clId="{E4E43ACE-A666-4657-8AAE-29E86E3E0EBF}" dt="2022-10-03T20:32:49.017" v="4937" actId="207"/>
          <ac:spMkLst>
            <pc:docMk/>
            <pc:sldMk cId="3430048679" sldId="257"/>
            <ac:spMk id="10" creationId="{5B226F35-290D-7850-D8D8-1946A3C50E5E}"/>
          </ac:spMkLst>
        </pc:spChg>
        <pc:spChg chg="add mod">
          <ac:chgData name="Nathan Cook" userId="49b6733e7892a9b3" providerId="LiveId" clId="{E4E43ACE-A666-4657-8AAE-29E86E3E0EBF}" dt="2022-10-03T02:50:22.223" v="4380" actId="255"/>
          <ac:spMkLst>
            <pc:docMk/>
            <pc:sldMk cId="3430048679" sldId="257"/>
            <ac:spMk id="11" creationId="{4313CA2E-4397-329F-53B8-D87210F1996E}"/>
          </ac:spMkLst>
        </pc:spChg>
        <pc:spChg chg="add mod">
          <ac:chgData name="Nathan Cook" userId="49b6733e7892a9b3" providerId="LiveId" clId="{E4E43ACE-A666-4657-8AAE-29E86E3E0EBF}" dt="2022-10-03T20:31:47.442" v="4936" actId="1076"/>
          <ac:spMkLst>
            <pc:docMk/>
            <pc:sldMk cId="3430048679" sldId="257"/>
            <ac:spMk id="12" creationId="{1480ECC1-2EE5-F6C0-50AA-72515A2FB18F}"/>
          </ac:spMkLst>
        </pc:spChg>
        <pc:grpChg chg="add mod">
          <ac:chgData name="Nathan Cook" userId="49b6733e7892a9b3" providerId="LiveId" clId="{E4E43ACE-A666-4657-8AAE-29E86E3E0EBF}" dt="2022-10-03T01:52:30.942" v="3909" actId="1076"/>
          <ac:grpSpMkLst>
            <pc:docMk/>
            <pc:sldMk cId="3430048679" sldId="257"/>
            <ac:grpSpMk id="4" creationId="{3F98BD68-B7BF-E80E-26DD-B52E6C405DE6}"/>
          </ac:grpSpMkLst>
        </pc:grpChg>
        <pc:grpChg chg="add mod">
          <ac:chgData name="Nathan Cook" userId="49b6733e7892a9b3" providerId="LiveId" clId="{E4E43ACE-A666-4657-8AAE-29E86E3E0EBF}" dt="2022-10-03T01:53:11.987" v="3921" actId="1037"/>
          <ac:grpSpMkLst>
            <pc:docMk/>
            <pc:sldMk cId="3430048679" sldId="257"/>
            <ac:grpSpMk id="7" creationId="{798A61DC-061B-3EF2-D7F8-0ED26B44BA12}"/>
          </ac:grpSpMkLst>
        </pc:grpChg>
        <pc:graphicFrameChg chg="add mod modGraphic">
          <ac:chgData name="Nathan Cook" userId="49b6733e7892a9b3" providerId="LiveId" clId="{E4E43ACE-A666-4657-8AAE-29E86E3E0EBF}" dt="2022-10-03T01:49:26.141" v="3858" actId="14100"/>
          <ac:graphicFrameMkLst>
            <pc:docMk/>
            <pc:sldMk cId="3430048679" sldId="257"/>
            <ac:graphicFrameMk id="2" creationId="{CA73AB30-A50B-FEAF-AC43-3CAC27E84F22}"/>
          </ac:graphicFrameMkLst>
        </pc:graphicFrameChg>
        <pc:picChg chg="mod">
          <ac:chgData name="Nathan Cook" userId="49b6733e7892a9b3" providerId="LiveId" clId="{E4E43ACE-A666-4657-8AAE-29E86E3E0EBF}" dt="2022-10-03T01:52:54.187" v="3911" actId="1076"/>
          <ac:picMkLst>
            <pc:docMk/>
            <pc:sldMk cId="3430048679" sldId="257"/>
            <ac:picMk id="5" creationId="{A8A14936-012E-CF15-B7BD-CAF39E65BBF0}"/>
          </ac:picMkLst>
        </pc:picChg>
        <pc:picChg chg="mod">
          <ac:chgData name="Nathan Cook" userId="49b6733e7892a9b3" providerId="LiveId" clId="{E4E43ACE-A666-4657-8AAE-29E86E3E0EBF}" dt="2022-10-03T01:49:40.890" v="3859"/>
          <ac:picMkLst>
            <pc:docMk/>
            <pc:sldMk cId="3430048679" sldId="257"/>
            <ac:picMk id="8" creationId="{2B6F6288-7AB5-77F1-D162-BFEC65ADE726}"/>
          </ac:picMkLst>
        </pc:picChg>
      </pc:sldChg>
      <pc:sldChg chg="addSp delSp modSp new mod modTransition modAnim">
        <pc:chgData name="Nathan Cook" userId="49b6733e7892a9b3" providerId="LiveId" clId="{E4E43ACE-A666-4657-8AAE-29E86E3E0EBF}" dt="2022-10-03T20:36:16.192" v="4943" actId="164"/>
        <pc:sldMkLst>
          <pc:docMk/>
          <pc:sldMk cId="3225413802" sldId="258"/>
        </pc:sldMkLst>
        <pc:spChg chg="add del mod">
          <ac:chgData name="Nathan Cook" userId="49b6733e7892a9b3" providerId="LiveId" clId="{E4E43ACE-A666-4657-8AAE-29E86E3E0EBF}" dt="2022-10-03T02:00:48.131" v="4055" actId="478"/>
          <ac:spMkLst>
            <pc:docMk/>
            <pc:sldMk cId="3225413802" sldId="258"/>
            <ac:spMk id="3" creationId="{8C280C71-4F87-B28B-880C-06C64F30A428}"/>
          </ac:spMkLst>
        </pc:spChg>
        <pc:spChg chg="mod">
          <ac:chgData name="Nathan Cook" userId="49b6733e7892a9b3" providerId="LiveId" clId="{E4E43ACE-A666-4657-8AAE-29E86E3E0EBF}" dt="2022-10-03T01:54:02.707" v="3924"/>
          <ac:spMkLst>
            <pc:docMk/>
            <pc:sldMk cId="3225413802" sldId="258"/>
            <ac:spMk id="6" creationId="{208DFC99-8EA5-92A6-AD73-99439047C525}"/>
          </ac:spMkLst>
        </pc:spChg>
        <pc:spChg chg="mod">
          <ac:chgData name="Nathan Cook" userId="49b6733e7892a9b3" providerId="LiveId" clId="{E4E43ACE-A666-4657-8AAE-29E86E3E0EBF}" dt="2022-10-03T01:54:02.707" v="3924"/>
          <ac:spMkLst>
            <pc:docMk/>
            <pc:sldMk cId="3225413802" sldId="258"/>
            <ac:spMk id="9" creationId="{49C9891D-2DBE-3DE8-6574-281683F0D9D7}"/>
          </ac:spMkLst>
        </pc:spChg>
        <pc:spChg chg="mod">
          <ac:chgData name="Nathan Cook" userId="49b6733e7892a9b3" providerId="LiveId" clId="{E4E43ACE-A666-4657-8AAE-29E86E3E0EBF}" dt="2022-10-03T02:00:58.257" v="4056"/>
          <ac:spMkLst>
            <pc:docMk/>
            <pc:sldMk cId="3225413802" sldId="258"/>
            <ac:spMk id="12" creationId="{0904D849-D00A-8A1E-EF96-EFB09C968E6A}"/>
          </ac:spMkLst>
        </pc:spChg>
        <pc:spChg chg="mod">
          <ac:chgData name="Nathan Cook" userId="49b6733e7892a9b3" providerId="LiveId" clId="{E4E43ACE-A666-4657-8AAE-29E86E3E0EBF}" dt="2022-10-03T02:00:58.257" v="4056"/>
          <ac:spMkLst>
            <pc:docMk/>
            <pc:sldMk cId="3225413802" sldId="258"/>
            <ac:spMk id="15" creationId="{35A8F619-A8AD-0A22-98A5-FD33CE407C8E}"/>
          </ac:spMkLst>
        </pc:spChg>
        <pc:spChg chg="add mod">
          <ac:chgData name="Nathan Cook" userId="49b6733e7892a9b3" providerId="LiveId" clId="{E4E43ACE-A666-4657-8AAE-29E86E3E0EBF}" dt="2022-10-03T02:00:58.257" v="4056"/>
          <ac:spMkLst>
            <pc:docMk/>
            <pc:sldMk cId="3225413802" sldId="258"/>
            <ac:spMk id="17" creationId="{BCA328DF-C2F0-ED88-4E29-BC847744F836}"/>
          </ac:spMkLst>
        </pc:spChg>
        <pc:spChg chg="add mod">
          <ac:chgData name="Nathan Cook" userId="49b6733e7892a9b3" providerId="LiveId" clId="{E4E43ACE-A666-4657-8AAE-29E86E3E0EBF}" dt="2022-10-03T02:11:15.724" v="4143" actId="1037"/>
          <ac:spMkLst>
            <pc:docMk/>
            <pc:sldMk cId="3225413802" sldId="258"/>
            <ac:spMk id="28" creationId="{071AB9A6-5E19-F816-6A34-ADC44929F63F}"/>
          </ac:spMkLst>
        </pc:spChg>
        <pc:spChg chg="add mod">
          <ac:chgData name="Nathan Cook" userId="49b6733e7892a9b3" providerId="LiveId" clId="{E4E43ACE-A666-4657-8AAE-29E86E3E0EBF}" dt="2022-10-03T02:11:15.724" v="4143" actId="1037"/>
          <ac:spMkLst>
            <pc:docMk/>
            <pc:sldMk cId="3225413802" sldId="258"/>
            <ac:spMk id="29" creationId="{67DA26EC-FFE2-0345-1DD1-809EE51293BC}"/>
          </ac:spMkLst>
        </pc:spChg>
        <pc:spChg chg="add mod">
          <ac:chgData name="Nathan Cook" userId="49b6733e7892a9b3" providerId="LiveId" clId="{E4E43ACE-A666-4657-8AAE-29E86E3E0EBF}" dt="2022-10-03T02:11:15.724" v="4143" actId="1037"/>
          <ac:spMkLst>
            <pc:docMk/>
            <pc:sldMk cId="3225413802" sldId="258"/>
            <ac:spMk id="30" creationId="{FDBD5BE2-6E24-F344-0165-1BA6B3214848}"/>
          </ac:spMkLst>
        </pc:spChg>
        <pc:spChg chg="add mod">
          <ac:chgData name="Nathan Cook" userId="49b6733e7892a9b3" providerId="LiveId" clId="{E4E43ACE-A666-4657-8AAE-29E86E3E0EBF}" dt="2022-10-03T02:11:15.724" v="4143" actId="1037"/>
          <ac:spMkLst>
            <pc:docMk/>
            <pc:sldMk cId="3225413802" sldId="258"/>
            <ac:spMk id="31" creationId="{7AEFE973-69BF-B465-579B-B12CC3740879}"/>
          </ac:spMkLst>
        </pc:spChg>
        <pc:spChg chg="add mod">
          <ac:chgData name="Nathan Cook" userId="49b6733e7892a9b3" providerId="LiveId" clId="{E4E43ACE-A666-4657-8AAE-29E86E3E0EBF}" dt="2022-10-03T02:11:15.724" v="4143" actId="1037"/>
          <ac:spMkLst>
            <pc:docMk/>
            <pc:sldMk cId="3225413802" sldId="258"/>
            <ac:spMk id="32" creationId="{6A416487-4AE7-919D-E00E-CBB7215E8197}"/>
          </ac:spMkLst>
        </pc:spChg>
        <pc:spChg chg="add mod">
          <ac:chgData name="Nathan Cook" userId="49b6733e7892a9b3" providerId="LiveId" clId="{E4E43ACE-A666-4657-8AAE-29E86E3E0EBF}" dt="2022-10-03T02:11:15.724" v="4143" actId="1037"/>
          <ac:spMkLst>
            <pc:docMk/>
            <pc:sldMk cId="3225413802" sldId="258"/>
            <ac:spMk id="33" creationId="{D27E0FC6-BCAC-6A76-B251-AAC8456AFE54}"/>
          </ac:spMkLst>
        </pc:spChg>
        <pc:spChg chg="add mod">
          <ac:chgData name="Nathan Cook" userId="49b6733e7892a9b3" providerId="LiveId" clId="{E4E43ACE-A666-4657-8AAE-29E86E3E0EBF}" dt="2022-10-03T02:11:15.724" v="4143" actId="1037"/>
          <ac:spMkLst>
            <pc:docMk/>
            <pc:sldMk cId="3225413802" sldId="258"/>
            <ac:spMk id="34" creationId="{80FDC4BE-37A8-99A6-1E6E-61589AC85B0D}"/>
          </ac:spMkLst>
        </pc:spChg>
        <pc:spChg chg="add mod">
          <ac:chgData name="Nathan Cook" userId="49b6733e7892a9b3" providerId="LiveId" clId="{E4E43ACE-A666-4657-8AAE-29E86E3E0EBF}" dt="2022-10-03T02:11:15.724" v="4143" actId="1037"/>
          <ac:spMkLst>
            <pc:docMk/>
            <pc:sldMk cId="3225413802" sldId="258"/>
            <ac:spMk id="35" creationId="{3E8E3628-8CFA-B8DA-314D-2CA38573995F}"/>
          </ac:spMkLst>
        </pc:spChg>
        <pc:spChg chg="add mod topLvl modVis">
          <ac:chgData name="Nathan Cook" userId="49b6733e7892a9b3" providerId="LiveId" clId="{E4E43ACE-A666-4657-8AAE-29E86E3E0EBF}" dt="2022-10-03T20:36:03.048" v="4941" actId="164"/>
          <ac:spMkLst>
            <pc:docMk/>
            <pc:sldMk cId="3225413802" sldId="258"/>
            <ac:spMk id="38" creationId="{45D704C9-E67C-DAF4-4D73-47F588E3764A}"/>
          </ac:spMkLst>
        </pc:spChg>
        <pc:spChg chg="add mod topLvl modVis">
          <ac:chgData name="Nathan Cook" userId="49b6733e7892a9b3" providerId="LiveId" clId="{E4E43ACE-A666-4657-8AAE-29E86E3E0EBF}" dt="2022-10-03T20:36:08.456" v="4942" actId="164"/>
          <ac:spMkLst>
            <pc:docMk/>
            <pc:sldMk cId="3225413802" sldId="258"/>
            <ac:spMk id="40" creationId="{04506E3B-D146-9846-2895-B3BEC15B67E7}"/>
          </ac:spMkLst>
        </pc:spChg>
        <pc:spChg chg="add mod topLvl modVis">
          <ac:chgData name="Nathan Cook" userId="49b6733e7892a9b3" providerId="LiveId" clId="{E4E43ACE-A666-4657-8AAE-29E86E3E0EBF}" dt="2022-10-03T20:36:16.192" v="4943" actId="164"/>
          <ac:spMkLst>
            <pc:docMk/>
            <pc:sldMk cId="3225413802" sldId="258"/>
            <ac:spMk id="42" creationId="{4660B84B-17F6-A2B1-2D52-5B98FEA26B02}"/>
          </ac:spMkLst>
        </pc:spChg>
        <pc:spChg chg="add mod">
          <ac:chgData name="Nathan Cook" userId="49b6733e7892a9b3" providerId="LiveId" clId="{E4E43ACE-A666-4657-8AAE-29E86E3E0EBF}" dt="2022-10-03T02:07:29.758" v="4108" actId="1076"/>
          <ac:spMkLst>
            <pc:docMk/>
            <pc:sldMk cId="3225413802" sldId="258"/>
            <ac:spMk id="43" creationId="{2ABEC2EA-3D6B-3854-0AD0-6DBFF61EC466}"/>
          </ac:spMkLst>
        </pc:spChg>
        <pc:spChg chg="add mod">
          <ac:chgData name="Nathan Cook" userId="49b6733e7892a9b3" providerId="LiveId" clId="{E4E43ACE-A666-4657-8AAE-29E86E3E0EBF}" dt="2022-10-03T02:07:21.248" v="4107" actId="403"/>
          <ac:spMkLst>
            <pc:docMk/>
            <pc:sldMk cId="3225413802" sldId="258"/>
            <ac:spMk id="44" creationId="{36888B3C-30E3-F8E5-B4E7-E4040ADC96FD}"/>
          </ac:spMkLst>
        </pc:spChg>
        <pc:spChg chg="add mod">
          <ac:chgData name="Nathan Cook" userId="49b6733e7892a9b3" providerId="LiveId" clId="{E4E43ACE-A666-4657-8AAE-29E86E3E0EBF}" dt="2022-10-03T02:51:18.717" v="4431"/>
          <ac:spMkLst>
            <pc:docMk/>
            <pc:sldMk cId="3225413802" sldId="258"/>
            <ac:spMk id="49" creationId="{6B063A8D-20EE-718E-80AA-B148C4244D66}"/>
          </ac:spMkLst>
        </pc:spChg>
        <pc:spChg chg="add mod">
          <ac:chgData name="Nathan Cook" userId="49b6733e7892a9b3" providerId="LiveId" clId="{E4E43ACE-A666-4657-8AAE-29E86E3E0EBF}" dt="2022-10-03T02:51:18.717" v="4431"/>
          <ac:spMkLst>
            <pc:docMk/>
            <pc:sldMk cId="3225413802" sldId="258"/>
            <ac:spMk id="50" creationId="{5020E362-9BF0-8A38-51A4-5F070513CAF1}"/>
          </ac:spMkLst>
        </pc:spChg>
        <pc:grpChg chg="add mod">
          <ac:chgData name="Nathan Cook" userId="49b6733e7892a9b3" providerId="LiveId" clId="{E4E43ACE-A666-4657-8AAE-29E86E3E0EBF}" dt="2022-10-03T20:36:03.048" v="4941" actId="164"/>
          <ac:grpSpMkLst>
            <pc:docMk/>
            <pc:sldMk cId="3225413802" sldId="258"/>
            <ac:grpSpMk id="2" creationId="{46DD3915-CA3A-8774-9FF7-A60C01C4A36F}"/>
          </ac:grpSpMkLst>
        </pc:grpChg>
        <pc:grpChg chg="add mod">
          <ac:chgData name="Nathan Cook" userId="49b6733e7892a9b3" providerId="LiveId" clId="{E4E43ACE-A666-4657-8AAE-29E86E3E0EBF}" dt="2022-10-03T20:36:08.456" v="4942" actId="164"/>
          <ac:grpSpMkLst>
            <pc:docMk/>
            <pc:sldMk cId="3225413802" sldId="258"/>
            <ac:grpSpMk id="3" creationId="{9A183850-8CD8-7B96-6253-43D0197B1DBB}"/>
          </ac:grpSpMkLst>
        </pc:grpChg>
        <pc:grpChg chg="add del mod">
          <ac:chgData name="Nathan Cook" userId="49b6733e7892a9b3" providerId="LiveId" clId="{E4E43ACE-A666-4657-8AAE-29E86E3E0EBF}" dt="2022-10-03T02:00:48.131" v="4055" actId="478"/>
          <ac:grpSpMkLst>
            <pc:docMk/>
            <pc:sldMk cId="3225413802" sldId="258"/>
            <ac:grpSpMk id="4" creationId="{47E63BA8-A1FA-19D8-613B-53C19D5DDE31}"/>
          </ac:grpSpMkLst>
        </pc:grpChg>
        <pc:grpChg chg="add mod">
          <ac:chgData name="Nathan Cook" userId="49b6733e7892a9b3" providerId="LiveId" clId="{E4E43ACE-A666-4657-8AAE-29E86E3E0EBF}" dt="2022-10-03T20:36:16.192" v="4943" actId="164"/>
          <ac:grpSpMkLst>
            <pc:docMk/>
            <pc:sldMk cId="3225413802" sldId="258"/>
            <ac:grpSpMk id="4" creationId="{DBEED2AB-F27C-D58F-75B0-B9409E8B54C2}"/>
          </ac:grpSpMkLst>
        </pc:grpChg>
        <pc:grpChg chg="add del mod">
          <ac:chgData name="Nathan Cook" userId="49b6733e7892a9b3" providerId="LiveId" clId="{E4E43ACE-A666-4657-8AAE-29E86E3E0EBF}" dt="2022-10-03T02:00:48.131" v="4055" actId="478"/>
          <ac:grpSpMkLst>
            <pc:docMk/>
            <pc:sldMk cId="3225413802" sldId="258"/>
            <ac:grpSpMk id="7" creationId="{C142FE2F-3913-F59E-ABD2-92E697609D08}"/>
          </ac:grpSpMkLst>
        </pc:grpChg>
        <pc:grpChg chg="add mod">
          <ac:chgData name="Nathan Cook" userId="49b6733e7892a9b3" providerId="LiveId" clId="{E4E43ACE-A666-4657-8AAE-29E86E3E0EBF}" dt="2022-10-03T02:00:58.257" v="4056"/>
          <ac:grpSpMkLst>
            <pc:docMk/>
            <pc:sldMk cId="3225413802" sldId="258"/>
            <ac:grpSpMk id="10" creationId="{912433D1-583F-447B-A781-83F18D00C027}"/>
          </ac:grpSpMkLst>
        </pc:grpChg>
        <pc:grpChg chg="add mod">
          <ac:chgData name="Nathan Cook" userId="49b6733e7892a9b3" providerId="LiveId" clId="{E4E43ACE-A666-4657-8AAE-29E86E3E0EBF}" dt="2022-10-03T02:00:58.257" v="4056"/>
          <ac:grpSpMkLst>
            <pc:docMk/>
            <pc:sldMk cId="3225413802" sldId="258"/>
            <ac:grpSpMk id="13" creationId="{7BD3D95E-A919-9A58-8B84-633B4A6EC250}"/>
          </ac:grpSpMkLst>
        </pc:grpChg>
        <pc:grpChg chg="add del mod ord">
          <ac:chgData name="Nathan Cook" userId="49b6733e7892a9b3" providerId="LiveId" clId="{E4E43ACE-A666-4657-8AAE-29E86E3E0EBF}" dt="2022-10-03T02:06:13.661" v="4092" actId="165"/>
          <ac:grpSpMkLst>
            <pc:docMk/>
            <pc:sldMk cId="3225413802" sldId="258"/>
            <ac:grpSpMk id="46" creationId="{A4E367BE-0ED0-4BEB-4177-143C95123293}"/>
          </ac:grpSpMkLst>
        </pc:grpChg>
        <pc:grpChg chg="add del mod ord">
          <ac:chgData name="Nathan Cook" userId="49b6733e7892a9b3" providerId="LiveId" clId="{E4E43ACE-A666-4657-8AAE-29E86E3E0EBF}" dt="2022-10-03T02:06:13.661" v="4092" actId="165"/>
          <ac:grpSpMkLst>
            <pc:docMk/>
            <pc:sldMk cId="3225413802" sldId="258"/>
            <ac:grpSpMk id="47" creationId="{3DD87704-2F90-8565-9F3A-921166F8CC3E}"/>
          </ac:grpSpMkLst>
        </pc:grpChg>
        <pc:grpChg chg="add del mod">
          <ac:chgData name="Nathan Cook" userId="49b6733e7892a9b3" providerId="LiveId" clId="{E4E43ACE-A666-4657-8AAE-29E86E3E0EBF}" dt="2022-10-03T02:06:13.661" v="4092" actId="165"/>
          <ac:grpSpMkLst>
            <pc:docMk/>
            <pc:sldMk cId="3225413802" sldId="258"/>
            <ac:grpSpMk id="48" creationId="{09C292BA-1358-FCDF-23F0-C65A2AE47965}"/>
          </ac:grpSpMkLst>
        </pc:grpChg>
        <pc:graphicFrameChg chg="add del mod">
          <ac:chgData name="Nathan Cook" userId="49b6733e7892a9b3" providerId="LiveId" clId="{E4E43ACE-A666-4657-8AAE-29E86E3E0EBF}" dt="2022-10-03T02:00:48.131" v="4055" actId="478"/>
          <ac:graphicFrameMkLst>
            <pc:docMk/>
            <pc:sldMk cId="3225413802" sldId="258"/>
            <ac:graphicFrameMk id="2" creationId="{A29120C1-6277-0B53-FAFF-0AB2B0AF7859}"/>
          </ac:graphicFrameMkLst>
        </pc:graphicFrameChg>
        <pc:graphicFrameChg chg="add mod">
          <ac:chgData name="Nathan Cook" userId="49b6733e7892a9b3" providerId="LiveId" clId="{E4E43ACE-A666-4657-8AAE-29E86E3E0EBF}" dt="2022-10-03T02:00:58.257" v="4056"/>
          <ac:graphicFrameMkLst>
            <pc:docMk/>
            <pc:sldMk cId="3225413802" sldId="258"/>
            <ac:graphicFrameMk id="16" creationId="{109B6092-4DA7-E9D1-2962-1DA92641C30E}"/>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19" creationId="{0F5F56D1-80C7-CF59-C3FE-34F05A2A43B5}"/>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0" creationId="{6420444F-FE31-B144-31A5-C901C7D9BCD5}"/>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1" creationId="{3716705A-6EE8-5C4D-0878-70ADC5413B1D}"/>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2" creationId="{FD9EE905-F2B0-218E-1EB6-3BE720D1F05A}"/>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3" creationId="{CD72C154-825F-F7F4-B80D-073D0B0531BE}"/>
          </ac:graphicFrameMkLst>
        </pc:graphicFrameChg>
        <pc:graphicFrameChg chg="add mod modGraphic">
          <ac:chgData name="Nathan Cook" userId="49b6733e7892a9b3" providerId="LiveId" clId="{E4E43ACE-A666-4657-8AAE-29E86E3E0EBF}" dt="2022-10-03T02:18:02.753" v="4242" actId="962"/>
          <ac:graphicFrameMkLst>
            <pc:docMk/>
            <pc:sldMk cId="3225413802" sldId="258"/>
            <ac:graphicFrameMk id="24" creationId="{66E5122D-D38D-0D82-AD98-554CDC29747C}"/>
          </ac:graphicFrameMkLst>
        </pc:graphicFrameChg>
        <pc:graphicFrameChg chg="add mod modGraphic">
          <ac:chgData name="Nathan Cook" userId="49b6733e7892a9b3" providerId="LiveId" clId="{E4E43ACE-A666-4657-8AAE-29E86E3E0EBF}" dt="2022-10-03T02:15:44.079" v="4229" actId="1076"/>
          <ac:graphicFrameMkLst>
            <pc:docMk/>
            <pc:sldMk cId="3225413802" sldId="258"/>
            <ac:graphicFrameMk id="25" creationId="{3D3C3BB6-DCB5-9FC4-7EFF-2A6EC98FA46A}"/>
          </ac:graphicFrameMkLst>
        </pc:graphicFrameChg>
        <pc:graphicFrameChg chg="add mod modGraphic">
          <ac:chgData name="Nathan Cook" userId="49b6733e7892a9b3" providerId="LiveId" clId="{E4E43ACE-A666-4657-8AAE-29E86E3E0EBF}" dt="2022-10-03T02:15:46.281" v="4230" actId="1076"/>
          <ac:graphicFrameMkLst>
            <pc:docMk/>
            <pc:sldMk cId="3225413802" sldId="258"/>
            <ac:graphicFrameMk id="36" creationId="{73A94D15-30E8-D682-3C54-F897A544CFE1}"/>
          </ac:graphicFrameMkLst>
        </pc:graphicFrameChg>
        <pc:picChg chg="mod">
          <ac:chgData name="Nathan Cook" userId="49b6733e7892a9b3" providerId="LiveId" clId="{E4E43ACE-A666-4657-8AAE-29E86E3E0EBF}" dt="2022-10-03T01:54:02.707" v="3924"/>
          <ac:picMkLst>
            <pc:docMk/>
            <pc:sldMk cId="3225413802" sldId="258"/>
            <ac:picMk id="5" creationId="{DF84E5D8-72DE-7BA1-F1E8-CF4EB2730D42}"/>
          </ac:picMkLst>
        </pc:picChg>
        <pc:picChg chg="mod">
          <ac:chgData name="Nathan Cook" userId="49b6733e7892a9b3" providerId="LiveId" clId="{E4E43ACE-A666-4657-8AAE-29E86E3E0EBF}" dt="2022-10-03T01:54:02.707" v="3924"/>
          <ac:picMkLst>
            <pc:docMk/>
            <pc:sldMk cId="3225413802" sldId="258"/>
            <ac:picMk id="8" creationId="{CBE5E2BD-68DD-BB4B-A526-E5501621A5DF}"/>
          </ac:picMkLst>
        </pc:picChg>
        <pc:picChg chg="mod">
          <ac:chgData name="Nathan Cook" userId="49b6733e7892a9b3" providerId="LiveId" clId="{E4E43ACE-A666-4657-8AAE-29E86E3E0EBF}" dt="2022-10-03T02:00:58.257" v="4056"/>
          <ac:picMkLst>
            <pc:docMk/>
            <pc:sldMk cId="3225413802" sldId="258"/>
            <ac:picMk id="11" creationId="{288765BD-B926-ACBD-4ED9-8917F4A9471C}"/>
          </ac:picMkLst>
        </pc:picChg>
        <pc:picChg chg="mod">
          <ac:chgData name="Nathan Cook" userId="49b6733e7892a9b3" providerId="LiveId" clId="{E4E43ACE-A666-4657-8AAE-29E86E3E0EBF}" dt="2022-10-03T02:00:58.257" v="4056"/>
          <ac:picMkLst>
            <pc:docMk/>
            <pc:sldMk cId="3225413802" sldId="258"/>
            <ac:picMk id="14" creationId="{83EA4A0E-5CEC-496A-8108-6BAFD635471D}"/>
          </ac:picMkLst>
        </pc:picChg>
        <pc:picChg chg="add mod">
          <ac:chgData name="Nathan Cook" userId="49b6733e7892a9b3" providerId="LiveId" clId="{E4E43ACE-A666-4657-8AAE-29E86E3E0EBF}" dt="2022-10-03T02:09:26.345" v="4117" actId="1076"/>
          <ac:picMkLst>
            <pc:docMk/>
            <pc:sldMk cId="3225413802" sldId="258"/>
            <ac:picMk id="18" creationId="{AAFD2B92-0D84-C95C-1C72-10A086469BC6}"/>
          </ac:picMkLst>
        </pc:picChg>
        <pc:picChg chg="add mod topLvl">
          <ac:chgData name="Nathan Cook" userId="49b6733e7892a9b3" providerId="LiveId" clId="{E4E43ACE-A666-4657-8AAE-29E86E3E0EBF}" dt="2022-10-03T20:36:03.048" v="4941" actId="164"/>
          <ac:picMkLst>
            <pc:docMk/>
            <pc:sldMk cId="3225413802" sldId="258"/>
            <ac:picMk id="37" creationId="{507142C4-3F52-A91C-FA64-784D3BC2FB71}"/>
          </ac:picMkLst>
        </pc:picChg>
        <pc:picChg chg="add mod topLvl">
          <ac:chgData name="Nathan Cook" userId="49b6733e7892a9b3" providerId="LiveId" clId="{E4E43ACE-A666-4657-8AAE-29E86E3E0EBF}" dt="2022-10-03T20:36:08.456" v="4942" actId="164"/>
          <ac:picMkLst>
            <pc:docMk/>
            <pc:sldMk cId="3225413802" sldId="258"/>
            <ac:picMk id="39" creationId="{AF0AC61A-4D1B-1856-57D9-0A885D408231}"/>
          </ac:picMkLst>
        </pc:picChg>
        <pc:picChg chg="add mod topLvl">
          <ac:chgData name="Nathan Cook" userId="49b6733e7892a9b3" providerId="LiveId" clId="{E4E43ACE-A666-4657-8AAE-29E86E3E0EBF}" dt="2022-10-03T20:36:16.192" v="4943" actId="164"/>
          <ac:picMkLst>
            <pc:docMk/>
            <pc:sldMk cId="3225413802" sldId="258"/>
            <ac:picMk id="41" creationId="{2264319F-06DE-2B67-4EF1-963226D920FE}"/>
          </ac:picMkLst>
        </pc:picChg>
        <pc:picChg chg="add mod">
          <ac:chgData name="Nathan Cook" userId="49b6733e7892a9b3" providerId="LiveId" clId="{E4E43ACE-A666-4657-8AAE-29E86E3E0EBF}" dt="2022-10-03T02:02:29.929" v="4061" actId="1076"/>
          <ac:picMkLst>
            <pc:docMk/>
            <pc:sldMk cId="3225413802" sldId="258"/>
            <ac:picMk id="45" creationId="{5DC84EF4-1E86-708A-3424-7C042E42F721}"/>
          </ac:picMkLst>
        </pc:picChg>
        <pc:cxnChg chg="add mod">
          <ac:chgData name="Nathan Cook" userId="49b6733e7892a9b3" providerId="LiveId" clId="{E4E43ACE-A666-4657-8AAE-29E86E3E0EBF}" dt="2022-10-03T02:15:00.186" v="4227" actId="552"/>
          <ac:cxnSpMkLst>
            <pc:docMk/>
            <pc:sldMk cId="3225413802" sldId="258"/>
            <ac:cxnSpMk id="26" creationId="{C99E6183-46A9-9F33-93B2-DA29D3899C24}"/>
          </ac:cxnSpMkLst>
        </pc:cxnChg>
        <pc:cxnChg chg="add mod">
          <ac:chgData name="Nathan Cook" userId="49b6733e7892a9b3" providerId="LiveId" clId="{E4E43ACE-A666-4657-8AAE-29E86E3E0EBF}" dt="2022-10-03T02:15:00.186" v="4227" actId="552"/>
          <ac:cxnSpMkLst>
            <pc:docMk/>
            <pc:sldMk cId="3225413802" sldId="258"/>
            <ac:cxnSpMk id="27" creationId="{3BA045D6-1B5E-7380-67E0-545BD6F4420D}"/>
          </ac:cxnSpMkLst>
        </pc:cxnChg>
      </pc:sldChg>
      <pc:sldChg chg="addSp delSp modSp new mod modTransition modAnim">
        <pc:chgData name="Nathan Cook" userId="49b6733e7892a9b3" providerId="LiveId" clId="{E4E43ACE-A666-4657-8AAE-29E86E3E0EBF}" dt="2022-10-03T20:36:36.597" v="4946"/>
        <pc:sldMkLst>
          <pc:docMk/>
          <pc:sldMk cId="2006974671" sldId="259"/>
        </pc:sldMkLst>
        <pc:spChg chg="add mod">
          <ac:chgData name="Nathan Cook" userId="49b6733e7892a9b3" providerId="LiveId" clId="{E4E43ACE-A666-4657-8AAE-29E86E3E0EBF}" dt="2022-10-03T02:29:29.125" v="4289"/>
          <ac:spMkLst>
            <pc:docMk/>
            <pc:sldMk cId="2006974671" sldId="259"/>
            <ac:spMk id="3" creationId="{1D7FB73B-9784-AA4B-0755-1E1063A58AC3}"/>
          </ac:spMkLst>
        </pc:spChg>
        <pc:spChg chg="add mod">
          <ac:chgData name="Nathan Cook" userId="49b6733e7892a9b3" providerId="LiveId" clId="{E4E43ACE-A666-4657-8AAE-29E86E3E0EBF}" dt="2022-10-03T02:29:29.125" v="4289"/>
          <ac:spMkLst>
            <pc:docMk/>
            <pc:sldMk cId="2006974671" sldId="259"/>
            <ac:spMk id="13" creationId="{F1689D03-B078-206B-B8B7-B1C575B55D34}"/>
          </ac:spMkLst>
        </pc:spChg>
        <pc:spChg chg="add mod">
          <ac:chgData name="Nathan Cook" userId="49b6733e7892a9b3" providerId="LiveId" clId="{E4E43ACE-A666-4657-8AAE-29E86E3E0EBF}" dt="2022-10-03T02:29:29.125" v="4289"/>
          <ac:spMkLst>
            <pc:docMk/>
            <pc:sldMk cId="2006974671" sldId="259"/>
            <ac:spMk id="14" creationId="{5F5E5852-A8FD-A5C2-A213-05113D9F5847}"/>
          </ac:spMkLst>
        </pc:spChg>
        <pc:spChg chg="add mod">
          <ac:chgData name="Nathan Cook" userId="49b6733e7892a9b3" providerId="LiveId" clId="{E4E43ACE-A666-4657-8AAE-29E86E3E0EBF}" dt="2022-10-03T02:29:29.125" v="4289"/>
          <ac:spMkLst>
            <pc:docMk/>
            <pc:sldMk cId="2006974671" sldId="259"/>
            <ac:spMk id="15" creationId="{190D2F28-FA5F-0648-B301-698B8D44B725}"/>
          </ac:spMkLst>
        </pc:spChg>
        <pc:spChg chg="add mod">
          <ac:chgData name="Nathan Cook" userId="49b6733e7892a9b3" providerId="LiveId" clId="{E4E43ACE-A666-4657-8AAE-29E86E3E0EBF}" dt="2022-10-03T02:29:29.125" v="4289"/>
          <ac:spMkLst>
            <pc:docMk/>
            <pc:sldMk cId="2006974671" sldId="259"/>
            <ac:spMk id="16" creationId="{6104F90E-DF0B-6309-5D00-0202AE4E9A0C}"/>
          </ac:spMkLst>
        </pc:spChg>
        <pc:spChg chg="add mod">
          <ac:chgData name="Nathan Cook" userId="49b6733e7892a9b3" providerId="LiveId" clId="{E4E43ACE-A666-4657-8AAE-29E86E3E0EBF}" dt="2022-10-03T02:29:29.125" v="4289"/>
          <ac:spMkLst>
            <pc:docMk/>
            <pc:sldMk cId="2006974671" sldId="259"/>
            <ac:spMk id="17" creationId="{9E3BC870-F012-3247-30F7-5D0300143111}"/>
          </ac:spMkLst>
        </pc:spChg>
        <pc:spChg chg="add mod">
          <ac:chgData name="Nathan Cook" userId="49b6733e7892a9b3" providerId="LiveId" clId="{E4E43ACE-A666-4657-8AAE-29E86E3E0EBF}" dt="2022-10-03T02:29:29.125" v="4289"/>
          <ac:spMkLst>
            <pc:docMk/>
            <pc:sldMk cId="2006974671" sldId="259"/>
            <ac:spMk id="18" creationId="{37074B55-9987-A82E-1C20-01CDEDCB1824}"/>
          </ac:spMkLst>
        </pc:spChg>
        <pc:spChg chg="add mod">
          <ac:chgData name="Nathan Cook" userId="49b6733e7892a9b3" providerId="LiveId" clId="{E4E43ACE-A666-4657-8AAE-29E86E3E0EBF}" dt="2022-10-03T02:29:29.125" v="4289"/>
          <ac:spMkLst>
            <pc:docMk/>
            <pc:sldMk cId="2006974671" sldId="259"/>
            <ac:spMk id="19" creationId="{CB35FC6D-ACEA-4CF7-B3EB-9E882FB909E8}"/>
          </ac:spMkLst>
        </pc:spChg>
        <pc:spChg chg="add mod">
          <ac:chgData name="Nathan Cook" userId="49b6733e7892a9b3" providerId="LiveId" clId="{E4E43ACE-A666-4657-8AAE-29E86E3E0EBF}" dt="2022-10-03T02:29:29.125" v="4289"/>
          <ac:spMkLst>
            <pc:docMk/>
            <pc:sldMk cId="2006974671" sldId="259"/>
            <ac:spMk id="20" creationId="{8E1C4CB4-14FD-78F4-D1B1-D653B2EDDDB0}"/>
          </ac:spMkLst>
        </pc:spChg>
        <pc:spChg chg="add del mod">
          <ac:chgData name="Nathan Cook" userId="49b6733e7892a9b3" providerId="LiveId" clId="{E4E43ACE-A666-4657-8AAE-29E86E3E0EBF}" dt="2022-10-03T20:36:35.764" v="4945" actId="478"/>
          <ac:spMkLst>
            <pc:docMk/>
            <pc:sldMk cId="2006974671" sldId="259"/>
            <ac:spMk id="23" creationId="{B7C2775B-5B11-9382-6AB2-428C11F41FB3}"/>
          </ac:spMkLst>
        </pc:spChg>
        <pc:spChg chg="add del mod">
          <ac:chgData name="Nathan Cook" userId="49b6733e7892a9b3" providerId="LiveId" clId="{E4E43ACE-A666-4657-8AAE-29E86E3E0EBF}" dt="2022-10-03T20:36:33.328" v="4944" actId="478"/>
          <ac:spMkLst>
            <pc:docMk/>
            <pc:sldMk cId="2006974671" sldId="259"/>
            <ac:spMk id="25" creationId="{9F4341A1-D72B-06B5-269C-512373EF99A8}"/>
          </ac:spMkLst>
        </pc:spChg>
        <pc:spChg chg="add del mod">
          <ac:chgData name="Nathan Cook" userId="49b6733e7892a9b3" providerId="LiveId" clId="{E4E43ACE-A666-4657-8AAE-29E86E3E0EBF}" dt="2022-10-03T20:36:33.328" v="4944" actId="478"/>
          <ac:spMkLst>
            <pc:docMk/>
            <pc:sldMk cId="2006974671" sldId="259"/>
            <ac:spMk id="27" creationId="{43721929-1F6B-F9A2-560C-64778FDBBBF8}"/>
          </ac:spMkLst>
        </pc:spChg>
        <pc:spChg chg="add mod">
          <ac:chgData name="Nathan Cook" userId="49b6733e7892a9b3" providerId="LiveId" clId="{E4E43ACE-A666-4657-8AAE-29E86E3E0EBF}" dt="2022-10-03T02:29:29.125" v="4289"/>
          <ac:spMkLst>
            <pc:docMk/>
            <pc:sldMk cId="2006974671" sldId="259"/>
            <ac:spMk id="29" creationId="{6C086F75-6BB0-89B1-30E8-019E6121A024}"/>
          </ac:spMkLst>
        </pc:spChg>
        <pc:spChg chg="add mod">
          <ac:chgData name="Nathan Cook" userId="49b6733e7892a9b3" providerId="LiveId" clId="{E4E43ACE-A666-4657-8AAE-29E86E3E0EBF}" dt="2022-10-03T02:29:29.125" v="4289"/>
          <ac:spMkLst>
            <pc:docMk/>
            <pc:sldMk cId="2006974671" sldId="259"/>
            <ac:spMk id="30" creationId="{C63AE5DF-1FF3-02DE-44A9-A45D9F4FEE72}"/>
          </ac:spMkLst>
        </pc:spChg>
        <pc:spChg chg="mod">
          <ac:chgData name="Nathan Cook" userId="49b6733e7892a9b3" providerId="LiveId" clId="{E4E43ACE-A666-4657-8AAE-29E86E3E0EBF}" dt="2022-10-03T02:29:29.125" v="4289"/>
          <ac:spMkLst>
            <pc:docMk/>
            <pc:sldMk cId="2006974671" sldId="259"/>
            <ac:spMk id="33" creationId="{4E8B0001-F1B5-5D0C-C172-3AF4E6C9AE24}"/>
          </ac:spMkLst>
        </pc:spChg>
        <pc:spChg chg="mod">
          <ac:chgData name="Nathan Cook" userId="49b6733e7892a9b3" providerId="LiveId" clId="{E4E43ACE-A666-4657-8AAE-29E86E3E0EBF}" dt="2022-10-03T02:29:29.125" v="4289"/>
          <ac:spMkLst>
            <pc:docMk/>
            <pc:sldMk cId="2006974671" sldId="259"/>
            <ac:spMk id="36" creationId="{B9FD1952-471C-F74A-88A5-7E0DB8BB286F}"/>
          </ac:spMkLst>
        </pc:spChg>
        <pc:spChg chg="add mod">
          <ac:chgData name="Nathan Cook" userId="49b6733e7892a9b3" providerId="LiveId" clId="{E4E43ACE-A666-4657-8AAE-29E86E3E0EBF}" dt="2022-10-03T02:29:29.125" v="4289"/>
          <ac:spMkLst>
            <pc:docMk/>
            <pc:sldMk cId="2006974671" sldId="259"/>
            <ac:spMk id="38" creationId="{C95A75EE-6D86-339C-2B87-93CFCD95C7C2}"/>
          </ac:spMkLst>
        </pc:spChg>
        <pc:spChg chg="mod">
          <ac:chgData name="Nathan Cook" userId="49b6733e7892a9b3" providerId="LiveId" clId="{E4E43ACE-A666-4657-8AAE-29E86E3E0EBF}" dt="2022-10-03T20:36:36.597" v="4946"/>
          <ac:spMkLst>
            <pc:docMk/>
            <pc:sldMk cId="2006974671" sldId="259"/>
            <ac:spMk id="42" creationId="{3C8C754B-6648-FC22-949D-2BF584BBB422}"/>
          </ac:spMkLst>
        </pc:spChg>
        <pc:spChg chg="mod">
          <ac:chgData name="Nathan Cook" userId="49b6733e7892a9b3" providerId="LiveId" clId="{E4E43ACE-A666-4657-8AAE-29E86E3E0EBF}" dt="2022-10-03T20:36:36.597" v="4946"/>
          <ac:spMkLst>
            <pc:docMk/>
            <pc:sldMk cId="2006974671" sldId="259"/>
            <ac:spMk id="45" creationId="{D8BD463D-3987-BA6C-D7A9-A2AE563BFC78}"/>
          </ac:spMkLst>
        </pc:spChg>
        <pc:spChg chg="add mod">
          <ac:chgData name="Nathan Cook" userId="49b6733e7892a9b3" providerId="LiveId" clId="{E4E43ACE-A666-4657-8AAE-29E86E3E0EBF}" dt="2022-10-03T02:56:20.024" v="4457" actId="1076"/>
          <ac:spMkLst>
            <pc:docMk/>
            <pc:sldMk cId="2006974671" sldId="259"/>
            <ac:spMk id="48" creationId="{ED6D911F-CF88-79A2-7570-B5794A69F360}"/>
          </ac:spMkLst>
        </pc:spChg>
        <pc:spChg chg="add mod">
          <ac:chgData name="Nathan Cook" userId="49b6733e7892a9b3" providerId="LiveId" clId="{E4E43ACE-A666-4657-8AAE-29E86E3E0EBF}" dt="2022-10-03T02:56:04.872" v="4455" actId="1076"/>
          <ac:spMkLst>
            <pc:docMk/>
            <pc:sldMk cId="2006974671" sldId="259"/>
            <ac:spMk id="49" creationId="{F734A181-F616-898A-3F39-3214D92D53FA}"/>
          </ac:spMkLst>
        </pc:spChg>
        <pc:spChg chg="add mod">
          <ac:chgData name="Nathan Cook" userId="49b6733e7892a9b3" providerId="LiveId" clId="{E4E43ACE-A666-4657-8AAE-29E86E3E0EBF}" dt="2022-10-03T02:51:20.471" v="4432"/>
          <ac:spMkLst>
            <pc:docMk/>
            <pc:sldMk cId="2006974671" sldId="259"/>
            <ac:spMk id="50" creationId="{A631B654-C7FD-4519-7A51-6F0246F43973}"/>
          </ac:spMkLst>
        </pc:spChg>
        <pc:spChg chg="add mod">
          <ac:chgData name="Nathan Cook" userId="49b6733e7892a9b3" providerId="LiveId" clId="{E4E43ACE-A666-4657-8AAE-29E86E3E0EBF}" dt="2022-10-03T02:51:20.471" v="4432"/>
          <ac:spMkLst>
            <pc:docMk/>
            <pc:sldMk cId="2006974671" sldId="259"/>
            <ac:spMk id="51" creationId="{3D44670F-10E3-0324-2AA9-EE964CDB834E}"/>
          </ac:spMkLst>
        </pc:spChg>
        <pc:spChg chg="mod">
          <ac:chgData name="Nathan Cook" userId="49b6733e7892a9b3" providerId="LiveId" clId="{E4E43ACE-A666-4657-8AAE-29E86E3E0EBF}" dt="2022-10-03T20:36:36.597" v="4946"/>
          <ac:spMkLst>
            <pc:docMk/>
            <pc:sldMk cId="2006974671" sldId="259"/>
            <ac:spMk id="52" creationId="{097E5F5A-0533-CC87-9330-CF28708BEC97}"/>
          </ac:spMkLst>
        </pc:spChg>
        <pc:grpChg chg="add mod">
          <ac:chgData name="Nathan Cook" userId="49b6733e7892a9b3" providerId="LiveId" clId="{E4E43ACE-A666-4657-8AAE-29E86E3E0EBF}" dt="2022-10-03T02:29:29.125" v="4289"/>
          <ac:grpSpMkLst>
            <pc:docMk/>
            <pc:sldMk cId="2006974671" sldId="259"/>
            <ac:grpSpMk id="31" creationId="{46F40032-DD69-CB93-D946-9F6493299A02}"/>
          </ac:grpSpMkLst>
        </pc:grpChg>
        <pc:grpChg chg="add mod">
          <ac:chgData name="Nathan Cook" userId="49b6733e7892a9b3" providerId="LiveId" clId="{E4E43ACE-A666-4657-8AAE-29E86E3E0EBF}" dt="2022-10-03T02:29:29.125" v="4289"/>
          <ac:grpSpMkLst>
            <pc:docMk/>
            <pc:sldMk cId="2006974671" sldId="259"/>
            <ac:grpSpMk id="34" creationId="{795B4FAD-C22D-7304-6DDA-D45EA09D90D2}"/>
          </ac:grpSpMkLst>
        </pc:grpChg>
        <pc:grpChg chg="add mod">
          <ac:chgData name="Nathan Cook" userId="49b6733e7892a9b3" providerId="LiveId" clId="{E4E43ACE-A666-4657-8AAE-29E86E3E0EBF}" dt="2022-10-03T20:36:36.597" v="4946"/>
          <ac:grpSpMkLst>
            <pc:docMk/>
            <pc:sldMk cId="2006974671" sldId="259"/>
            <ac:grpSpMk id="40" creationId="{13FBBB73-0344-67BF-AFA2-D602D8D8BA30}"/>
          </ac:grpSpMkLst>
        </pc:grpChg>
        <pc:grpChg chg="add mod">
          <ac:chgData name="Nathan Cook" userId="49b6733e7892a9b3" providerId="LiveId" clId="{E4E43ACE-A666-4657-8AAE-29E86E3E0EBF}" dt="2022-10-03T20:36:36.597" v="4946"/>
          <ac:grpSpMkLst>
            <pc:docMk/>
            <pc:sldMk cId="2006974671" sldId="259"/>
            <ac:grpSpMk id="43" creationId="{38592EBC-E6BA-A51B-AAFD-E3117EB66F4B}"/>
          </ac:grpSpMkLst>
        </pc:grpChg>
        <pc:grpChg chg="add mod">
          <ac:chgData name="Nathan Cook" userId="49b6733e7892a9b3" providerId="LiveId" clId="{E4E43ACE-A666-4657-8AAE-29E86E3E0EBF}" dt="2022-10-03T20:36:36.597" v="4946"/>
          <ac:grpSpMkLst>
            <pc:docMk/>
            <pc:sldMk cId="2006974671" sldId="259"/>
            <ac:grpSpMk id="46" creationId="{C152349C-C445-A164-2059-C07ADC1BEAD7}"/>
          </ac:grpSpMkLst>
        </pc:grpChg>
        <pc:graphicFrameChg chg="add mod">
          <ac:chgData name="Nathan Cook" userId="49b6733e7892a9b3" providerId="LiveId" clId="{E4E43ACE-A666-4657-8AAE-29E86E3E0EBF}" dt="2022-10-03T02:29:29.125" v="4289"/>
          <ac:graphicFrameMkLst>
            <pc:docMk/>
            <pc:sldMk cId="2006974671" sldId="259"/>
            <ac:graphicFrameMk id="4" creationId="{9944565E-4450-D081-E0B5-493D5673691D}"/>
          </ac:graphicFrameMkLst>
        </pc:graphicFrameChg>
        <pc:graphicFrameChg chg="add mod">
          <ac:chgData name="Nathan Cook" userId="49b6733e7892a9b3" providerId="LiveId" clId="{E4E43ACE-A666-4657-8AAE-29E86E3E0EBF}" dt="2022-10-03T02:29:29.125" v="4289"/>
          <ac:graphicFrameMkLst>
            <pc:docMk/>
            <pc:sldMk cId="2006974671" sldId="259"/>
            <ac:graphicFrameMk id="5" creationId="{C3F225FF-063B-656E-D977-7A4A6E941AE6}"/>
          </ac:graphicFrameMkLst>
        </pc:graphicFrameChg>
        <pc:graphicFrameChg chg="add mod">
          <ac:chgData name="Nathan Cook" userId="49b6733e7892a9b3" providerId="LiveId" clId="{E4E43ACE-A666-4657-8AAE-29E86E3E0EBF}" dt="2022-10-03T02:29:29.125" v="4289"/>
          <ac:graphicFrameMkLst>
            <pc:docMk/>
            <pc:sldMk cId="2006974671" sldId="259"/>
            <ac:graphicFrameMk id="6" creationId="{556E05A1-3C9C-5EF6-10FD-AA42FC6F5F92}"/>
          </ac:graphicFrameMkLst>
        </pc:graphicFrameChg>
        <pc:graphicFrameChg chg="add mod">
          <ac:chgData name="Nathan Cook" userId="49b6733e7892a9b3" providerId="LiveId" clId="{E4E43ACE-A666-4657-8AAE-29E86E3E0EBF}" dt="2022-10-03T02:29:29.125" v="4289"/>
          <ac:graphicFrameMkLst>
            <pc:docMk/>
            <pc:sldMk cId="2006974671" sldId="259"/>
            <ac:graphicFrameMk id="7" creationId="{889A5EAF-6680-DAD1-4E18-049C6C5F27B2}"/>
          </ac:graphicFrameMkLst>
        </pc:graphicFrameChg>
        <pc:graphicFrameChg chg="add mod">
          <ac:chgData name="Nathan Cook" userId="49b6733e7892a9b3" providerId="LiveId" clId="{E4E43ACE-A666-4657-8AAE-29E86E3E0EBF}" dt="2022-10-03T02:29:29.125" v="4289"/>
          <ac:graphicFrameMkLst>
            <pc:docMk/>
            <pc:sldMk cId="2006974671" sldId="259"/>
            <ac:graphicFrameMk id="8" creationId="{D0F5A9ED-CBF9-46C8-523D-B5153C001ACC}"/>
          </ac:graphicFrameMkLst>
        </pc:graphicFrameChg>
        <pc:graphicFrameChg chg="add mod">
          <ac:chgData name="Nathan Cook" userId="49b6733e7892a9b3" providerId="LiveId" clId="{E4E43ACE-A666-4657-8AAE-29E86E3E0EBF}" dt="2022-10-03T02:29:29.125" v="4289"/>
          <ac:graphicFrameMkLst>
            <pc:docMk/>
            <pc:sldMk cId="2006974671" sldId="259"/>
            <ac:graphicFrameMk id="9" creationId="{74862FF3-01CC-83AF-8254-0BF3E4902542}"/>
          </ac:graphicFrameMkLst>
        </pc:graphicFrameChg>
        <pc:graphicFrameChg chg="add mod">
          <ac:chgData name="Nathan Cook" userId="49b6733e7892a9b3" providerId="LiveId" clId="{E4E43ACE-A666-4657-8AAE-29E86E3E0EBF}" dt="2022-10-03T02:29:29.125" v="4289"/>
          <ac:graphicFrameMkLst>
            <pc:docMk/>
            <pc:sldMk cId="2006974671" sldId="259"/>
            <ac:graphicFrameMk id="10" creationId="{8CF1F75C-1D7B-8856-D3D4-876E05AED032}"/>
          </ac:graphicFrameMkLst>
        </pc:graphicFrameChg>
        <pc:graphicFrameChg chg="add mod">
          <ac:chgData name="Nathan Cook" userId="49b6733e7892a9b3" providerId="LiveId" clId="{E4E43ACE-A666-4657-8AAE-29E86E3E0EBF}" dt="2022-10-03T02:29:29.125" v="4289"/>
          <ac:graphicFrameMkLst>
            <pc:docMk/>
            <pc:sldMk cId="2006974671" sldId="259"/>
            <ac:graphicFrameMk id="21" creationId="{B3617126-4D3E-D2AA-1C2E-99D4DF8486B3}"/>
          </ac:graphicFrameMkLst>
        </pc:graphicFrameChg>
        <pc:graphicFrameChg chg="add mod">
          <ac:chgData name="Nathan Cook" userId="49b6733e7892a9b3" providerId="LiveId" clId="{E4E43ACE-A666-4657-8AAE-29E86E3E0EBF}" dt="2022-10-03T02:29:29.125" v="4289"/>
          <ac:graphicFrameMkLst>
            <pc:docMk/>
            <pc:sldMk cId="2006974671" sldId="259"/>
            <ac:graphicFrameMk id="37" creationId="{5CCB3BC9-B663-5C86-750A-6995BEA75433}"/>
          </ac:graphicFrameMkLst>
        </pc:graphicFrameChg>
        <pc:picChg chg="add mod">
          <ac:chgData name="Nathan Cook" userId="49b6733e7892a9b3" providerId="LiveId" clId="{E4E43ACE-A666-4657-8AAE-29E86E3E0EBF}" dt="2022-10-03T02:29:29.125" v="4289"/>
          <ac:picMkLst>
            <pc:docMk/>
            <pc:sldMk cId="2006974671" sldId="259"/>
            <ac:picMk id="2" creationId="{37AB4651-62D5-68B1-3A3D-9974B54D7528}"/>
          </ac:picMkLst>
        </pc:picChg>
        <pc:picChg chg="add del mod">
          <ac:chgData name="Nathan Cook" userId="49b6733e7892a9b3" providerId="LiveId" clId="{E4E43ACE-A666-4657-8AAE-29E86E3E0EBF}" dt="2022-10-03T20:36:33.328" v="4944" actId="478"/>
          <ac:picMkLst>
            <pc:docMk/>
            <pc:sldMk cId="2006974671" sldId="259"/>
            <ac:picMk id="22" creationId="{3357CAB0-72B7-D62B-40B5-1AB9A3A9838D}"/>
          </ac:picMkLst>
        </pc:picChg>
        <pc:picChg chg="add del mod">
          <ac:chgData name="Nathan Cook" userId="49b6733e7892a9b3" providerId="LiveId" clId="{E4E43ACE-A666-4657-8AAE-29E86E3E0EBF}" dt="2022-10-03T20:36:33.328" v="4944" actId="478"/>
          <ac:picMkLst>
            <pc:docMk/>
            <pc:sldMk cId="2006974671" sldId="259"/>
            <ac:picMk id="24" creationId="{76D73DB3-6B34-6E99-8289-783B0404F3BF}"/>
          </ac:picMkLst>
        </pc:picChg>
        <pc:picChg chg="add del mod">
          <ac:chgData name="Nathan Cook" userId="49b6733e7892a9b3" providerId="LiveId" clId="{E4E43ACE-A666-4657-8AAE-29E86E3E0EBF}" dt="2022-10-03T20:36:33.328" v="4944" actId="478"/>
          <ac:picMkLst>
            <pc:docMk/>
            <pc:sldMk cId="2006974671" sldId="259"/>
            <ac:picMk id="26" creationId="{6C4A4921-6878-41B1-67EC-986F8CD482BB}"/>
          </ac:picMkLst>
        </pc:picChg>
        <pc:picChg chg="add mod">
          <ac:chgData name="Nathan Cook" userId="49b6733e7892a9b3" providerId="LiveId" clId="{E4E43ACE-A666-4657-8AAE-29E86E3E0EBF}" dt="2022-10-03T02:29:29.125" v="4289"/>
          <ac:picMkLst>
            <pc:docMk/>
            <pc:sldMk cId="2006974671" sldId="259"/>
            <ac:picMk id="28" creationId="{BCDA0F30-58B3-066B-822F-09E4B213E6EE}"/>
          </ac:picMkLst>
        </pc:picChg>
        <pc:picChg chg="mod">
          <ac:chgData name="Nathan Cook" userId="49b6733e7892a9b3" providerId="LiveId" clId="{E4E43ACE-A666-4657-8AAE-29E86E3E0EBF}" dt="2022-10-03T02:29:29.125" v="4289"/>
          <ac:picMkLst>
            <pc:docMk/>
            <pc:sldMk cId="2006974671" sldId="259"/>
            <ac:picMk id="32" creationId="{CE32C75E-CAE9-5F76-3E72-D0BF801E8BBC}"/>
          </ac:picMkLst>
        </pc:picChg>
        <pc:picChg chg="mod">
          <ac:chgData name="Nathan Cook" userId="49b6733e7892a9b3" providerId="LiveId" clId="{E4E43ACE-A666-4657-8AAE-29E86E3E0EBF}" dt="2022-10-03T02:29:29.125" v="4289"/>
          <ac:picMkLst>
            <pc:docMk/>
            <pc:sldMk cId="2006974671" sldId="259"/>
            <ac:picMk id="35" creationId="{81F07390-AAFA-D4A3-9DD5-B8779A077C41}"/>
          </ac:picMkLst>
        </pc:picChg>
        <pc:picChg chg="add mod">
          <ac:chgData name="Nathan Cook" userId="49b6733e7892a9b3" providerId="LiveId" clId="{E4E43ACE-A666-4657-8AAE-29E86E3E0EBF}" dt="2022-10-03T02:57:01.560" v="4461" actId="1076"/>
          <ac:picMkLst>
            <pc:docMk/>
            <pc:sldMk cId="2006974671" sldId="259"/>
            <ac:picMk id="39" creationId="{E647FE6C-27DE-0081-9044-84AB7B3DAC10}"/>
          </ac:picMkLst>
        </pc:picChg>
        <pc:picChg chg="add del mod">
          <ac:chgData name="Nathan Cook" userId="49b6733e7892a9b3" providerId="LiveId" clId="{E4E43ACE-A666-4657-8AAE-29E86E3E0EBF}" dt="2022-10-03T02:34:57.613" v="4318" actId="478"/>
          <ac:picMkLst>
            <pc:docMk/>
            <pc:sldMk cId="2006974671" sldId="259"/>
            <ac:picMk id="40" creationId="{271E65DA-A770-4A9B-1AA0-77B84EB55C2E}"/>
          </ac:picMkLst>
        </pc:picChg>
        <pc:picChg chg="mod">
          <ac:chgData name="Nathan Cook" userId="49b6733e7892a9b3" providerId="LiveId" clId="{E4E43ACE-A666-4657-8AAE-29E86E3E0EBF}" dt="2022-10-03T20:36:36.597" v="4946"/>
          <ac:picMkLst>
            <pc:docMk/>
            <pc:sldMk cId="2006974671" sldId="259"/>
            <ac:picMk id="41" creationId="{5EF29842-B469-F410-7055-789A268CAA90}"/>
          </ac:picMkLst>
        </pc:picChg>
        <pc:picChg chg="add del mod">
          <ac:chgData name="Nathan Cook" userId="49b6733e7892a9b3" providerId="LiveId" clId="{E4E43ACE-A666-4657-8AAE-29E86E3E0EBF}" dt="2022-10-03T02:34:57.613" v="4318" actId="478"/>
          <ac:picMkLst>
            <pc:docMk/>
            <pc:sldMk cId="2006974671" sldId="259"/>
            <ac:picMk id="41" creationId="{BB9D0ADE-DDAD-829A-B2A0-A6EC21842989}"/>
          </ac:picMkLst>
        </pc:picChg>
        <pc:picChg chg="add del mod">
          <ac:chgData name="Nathan Cook" userId="49b6733e7892a9b3" providerId="LiveId" clId="{E4E43ACE-A666-4657-8AAE-29E86E3E0EBF}" dt="2022-10-03T02:34:57.613" v="4318" actId="478"/>
          <ac:picMkLst>
            <pc:docMk/>
            <pc:sldMk cId="2006974671" sldId="259"/>
            <ac:picMk id="42" creationId="{31496BD3-D00D-56B8-A172-E92028DD821F}"/>
          </ac:picMkLst>
        </pc:picChg>
        <pc:picChg chg="add del mod">
          <ac:chgData name="Nathan Cook" userId="49b6733e7892a9b3" providerId="LiveId" clId="{E4E43ACE-A666-4657-8AAE-29E86E3E0EBF}" dt="2022-10-03T02:34:57.613" v="4318" actId="478"/>
          <ac:picMkLst>
            <pc:docMk/>
            <pc:sldMk cId="2006974671" sldId="259"/>
            <ac:picMk id="43" creationId="{AB178047-FD1F-8953-C076-9FD319221530}"/>
          </ac:picMkLst>
        </pc:picChg>
        <pc:picChg chg="mod">
          <ac:chgData name="Nathan Cook" userId="49b6733e7892a9b3" providerId="LiveId" clId="{E4E43ACE-A666-4657-8AAE-29E86E3E0EBF}" dt="2022-10-03T20:36:36.597" v="4946"/>
          <ac:picMkLst>
            <pc:docMk/>
            <pc:sldMk cId="2006974671" sldId="259"/>
            <ac:picMk id="44" creationId="{DA3DDDEE-CF91-ECD9-C6DD-1433B47D1C03}"/>
          </ac:picMkLst>
        </pc:picChg>
        <pc:picChg chg="add del mod">
          <ac:chgData name="Nathan Cook" userId="49b6733e7892a9b3" providerId="LiveId" clId="{E4E43ACE-A666-4657-8AAE-29E86E3E0EBF}" dt="2022-10-03T02:34:57.613" v="4318" actId="478"/>
          <ac:picMkLst>
            <pc:docMk/>
            <pc:sldMk cId="2006974671" sldId="259"/>
            <ac:picMk id="44" creationId="{F116842A-C8E9-D6AC-613B-EE7E2903E054}"/>
          </ac:picMkLst>
        </pc:picChg>
        <pc:picChg chg="add del mod">
          <ac:chgData name="Nathan Cook" userId="49b6733e7892a9b3" providerId="LiveId" clId="{E4E43ACE-A666-4657-8AAE-29E86E3E0EBF}" dt="2022-10-03T02:34:57.613" v="4318" actId="478"/>
          <ac:picMkLst>
            <pc:docMk/>
            <pc:sldMk cId="2006974671" sldId="259"/>
            <ac:picMk id="45" creationId="{B88A5AE7-D228-3D35-FCF1-801764C944E8}"/>
          </ac:picMkLst>
        </pc:picChg>
        <pc:picChg chg="add del mod">
          <ac:chgData name="Nathan Cook" userId="49b6733e7892a9b3" providerId="LiveId" clId="{E4E43ACE-A666-4657-8AAE-29E86E3E0EBF}" dt="2022-10-03T02:34:57.613" v="4318" actId="478"/>
          <ac:picMkLst>
            <pc:docMk/>
            <pc:sldMk cId="2006974671" sldId="259"/>
            <ac:picMk id="46" creationId="{BD18E2A5-9F6C-8201-264F-AADD332ABECF}"/>
          </ac:picMkLst>
        </pc:picChg>
        <pc:picChg chg="mod">
          <ac:chgData name="Nathan Cook" userId="49b6733e7892a9b3" providerId="LiveId" clId="{E4E43ACE-A666-4657-8AAE-29E86E3E0EBF}" dt="2022-10-03T20:36:36.597" v="4946"/>
          <ac:picMkLst>
            <pc:docMk/>
            <pc:sldMk cId="2006974671" sldId="259"/>
            <ac:picMk id="47" creationId="{9C706FAA-5A42-BB28-44F0-304011E1B8CE}"/>
          </ac:picMkLst>
        </pc:picChg>
        <pc:picChg chg="add del mod">
          <ac:chgData name="Nathan Cook" userId="49b6733e7892a9b3" providerId="LiveId" clId="{E4E43ACE-A666-4657-8AAE-29E86E3E0EBF}" dt="2022-10-03T02:34:57.613" v="4318" actId="478"/>
          <ac:picMkLst>
            <pc:docMk/>
            <pc:sldMk cId="2006974671" sldId="259"/>
            <ac:picMk id="47" creationId="{A8FCE9A9-11FE-E1C5-90B2-55E326EBF6BE}"/>
          </ac:picMkLst>
        </pc:picChg>
        <pc:cxnChg chg="add mod">
          <ac:chgData name="Nathan Cook" userId="49b6733e7892a9b3" providerId="LiveId" clId="{E4E43ACE-A666-4657-8AAE-29E86E3E0EBF}" dt="2022-10-03T02:29:29.125" v="4289"/>
          <ac:cxnSpMkLst>
            <pc:docMk/>
            <pc:sldMk cId="2006974671" sldId="259"/>
            <ac:cxnSpMk id="11" creationId="{27668139-1EB2-3243-F2AF-2A06955F413B}"/>
          </ac:cxnSpMkLst>
        </pc:cxnChg>
        <pc:cxnChg chg="add mod">
          <ac:chgData name="Nathan Cook" userId="49b6733e7892a9b3" providerId="LiveId" clId="{E4E43ACE-A666-4657-8AAE-29E86E3E0EBF}" dt="2022-10-03T02:29:29.125" v="4289"/>
          <ac:cxnSpMkLst>
            <pc:docMk/>
            <pc:sldMk cId="2006974671" sldId="259"/>
            <ac:cxnSpMk id="12" creationId="{CDC9C691-B39D-1C92-FCA8-E23FED7191B8}"/>
          </ac:cxnSpMkLst>
        </pc:cxnChg>
      </pc:sldChg>
      <pc:sldChg chg="addSp delSp modSp add mod modAnim">
        <pc:chgData name="Nathan Cook" userId="49b6733e7892a9b3" providerId="LiveId" clId="{E4E43ACE-A666-4657-8AAE-29E86E3E0EBF}" dt="2022-10-03T20:36:43.631" v="4948"/>
        <pc:sldMkLst>
          <pc:docMk/>
          <pc:sldMk cId="1160001544" sldId="260"/>
        </pc:sldMkLst>
        <pc:spChg chg="del">
          <ac:chgData name="Nathan Cook" userId="49b6733e7892a9b3" providerId="LiveId" clId="{E4E43ACE-A666-4657-8AAE-29E86E3E0EBF}" dt="2022-10-03T20:36:43.175" v="4947" actId="478"/>
          <ac:spMkLst>
            <pc:docMk/>
            <pc:sldMk cId="1160001544" sldId="260"/>
            <ac:spMk id="23" creationId="{B7C2775B-5B11-9382-6AB2-428C11F41FB3}"/>
          </ac:spMkLst>
        </pc:spChg>
        <pc:spChg chg="del">
          <ac:chgData name="Nathan Cook" userId="49b6733e7892a9b3" providerId="LiveId" clId="{E4E43ACE-A666-4657-8AAE-29E86E3E0EBF}" dt="2022-10-03T20:36:43.175" v="4947" actId="478"/>
          <ac:spMkLst>
            <pc:docMk/>
            <pc:sldMk cId="1160001544" sldId="260"/>
            <ac:spMk id="25" creationId="{9F4341A1-D72B-06B5-269C-512373EF99A8}"/>
          </ac:spMkLst>
        </pc:spChg>
        <pc:spChg chg="del">
          <ac:chgData name="Nathan Cook" userId="49b6733e7892a9b3" providerId="LiveId" clId="{E4E43ACE-A666-4657-8AAE-29E86E3E0EBF}" dt="2022-10-03T20:36:43.175" v="4947" actId="478"/>
          <ac:spMkLst>
            <pc:docMk/>
            <pc:sldMk cId="1160001544" sldId="260"/>
            <ac:spMk id="27" creationId="{43721929-1F6B-F9A2-560C-64778FDBBBF8}"/>
          </ac:spMkLst>
        </pc:spChg>
        <pc:spChg chg="mod">
          <ac:chgData name="Nathan Cook" userId="49b6733e7892a9b3" providerId="LiveId" clId="{E4E43ACE-A666-4657-8AAE-29E86E3E0EBF}" dt="2022-10-03T20:36:43.631" v="4948"/>
          <ac:spMkLst>
            <pc:docMk/>
            <pc:sldMk cId="1160001544" sldId="260"/>
            <ac:spMk id="44" creationId="{4A7BFEA6-60D6-BDFA-A280-889537187347}"/>
          </ac:spMkLst>
        </pc:spChg>
        <pc:spChg chg="mod">
          <ac:chgData name="Nathan Cook" userId="49b6733e7892a9b3" providerId="LiveId" clId="{E4E43ACE-A666-4657-8AAE-29E86E3E0EBF}" dt="2022-10-03T20:36:43.631" v="4948"/>
          <ac:spMkLst>
            <pc:docMk/>
            <pc:sldMk cId="1160001544" sldId="260"/>
            <ac:spMk id="47" creationId="{8417B59E-286D-9179-DF91-BAE6641BCF4A}"/>
          </ac:spMkLst>
        </pc:spChg>
        <pc:spChg chg="del">
          <ac:chgData name="Nathan Cook" userId="49b6733e7892a9b3" providerId="LiveId" clId="{E4E43ACE-A666-4657-8AAE-29E86E3E0EBF}" dt="2022-10-03T02:57:10.164" v="4462" actId="478"/>
          <ac:spMkLst>
            <pc:docMk/>
            <pc:sldMk cId="1160001544" sldId="260"/>
            <ac:spMk id="48" creationId="{ED6D911F-CF88-79A2-7570-B5794A69F360}"/>
          </ac:spMkLst>
        </pc:spChg>
        <pc:spChg chg="del mod">
          <ac:chgData name="Nathan Cook" userId="49b6733e7892a9b3" providerId="LiveId" clId="{E4E43ACE-A666-4657-8AAE-29E86E3E0EBF}" dt="2022-10-03T02:57:10.164" v="4462" actId="478"/>
          <ac:spMkLst>
            <pc:docMk/>
            <pc:sldMk cId="1160001544" sldId="260"/>
            <ac:spMk id="49" creationId="{F734A181-F616-898A-3F39-3214D92D53FA}"/>
          </ac:spMkLst>
        </pc:spChg>
        <pc:spChg chg="mod">
          <ac:chgData name="Nathan Cook" userId="49b6733e7892a9b3" providerId="LiveId" clId="{E4E43ACE-A666-4657-8AAE-29E86E3E0EBF}" dt="2022-10-03T20:36:43.631" v="4948"/>
          <ac:spMkLst>
            <pc:docMk/>
            <pc:sldMk cId="1160001544" sldId="260"/>
            <ac:spMk id="50" creationId="{499A0A58-6EB3-C6D4-EA7A-66BBBD40D875}"/>
          </ac:spMkLst>
        </pc:spChg>
        <pc:spChg chg="add mod">
          <ac:chgData name="Nathan Cook" userId="49b6733e7892a9b3" providerId="LiveId" clId="{E4E43ACE-A666-4657-8AAE-29E86E3E0EBF}" dt="2022-10-03T02:51:22.146" v="4433"/>
          <ac:spMkLst>
            <pc:docMk/>
            <pc:sldMk cId="1160001544" sldId="260"/>
            <ac:spMk id="51" creationId="{A671D768-B675-548C-E6E9-9CE9BFB3A891}"/>
          </ac:spMkLst>
        </pc:spChg>
        <pc:spChg chg="add mod">
          <ac:chgData name="Nathan Cook" userId="49b6733e7892a9b3" providerId="LiveId" clId="{E4E43ACE-A666-4657-8AAE-29E86E3E0EBF}" dt="2022-10-03T02:51:22.146" v="4433"/>
          <ac:spMkLst>
            <pc:docMk/>
            <pc:sldMk cId="1160001544" sldId="260"/>
            <ac:spMk id="52" creationId="{D35B41A2-C9BE-F47F-F293-78A8112E7627}"/>
          </ac:spMkLst>
        </pc:spChg>
        <pc:spChg chg="add mod">
          <ac:chgData name="Nathan Cook" userId="49b6733e7892a9b3" providerId="LiveId" clId="{E4E43ACE-A666-4657-8AAE-29E86E3E0EBF}" dt="2022-10-03T02:57:10.484" v="4463"/>
          <ac:spMkLst>
            <pc:docMk/>
            <pc:sldMk cId="1160001544" sldId="260"/>
            <ac:spMk id="53" creationId="{60772D1E-ACF6-13F5-0191-006084B9EA4B}"/>
          </ac:spMkLst>
        </pc:spChg>
        <pc:spChg chg="add mod">
          <ac:chgData name="Nathan Cook" userId="49b6733e7892a9b3" providerId="LiveId" clId="{E4E43ACE-A666-4657-8AAE-29E86E3E0EBF}" dt="2022-10-03T02:57:10.484" v="4463"/>
          <ac:spMkLst>
            <pc:docMk/>
            <pc:sldMk cId="1160001544" sldId="260"/>
            <ac:spMk id="54" creationId="{2DDAD67A-718A-5DEF-1A9C-C0D4AF436451}"/>
          </ac:spMkLst>
        </pc:spChg>
        <pc:grpChg chg="add mod">
          <ac:chgData name="Nathan Cook" userId="49b6733e7892a9b3" providerId="LiveId" clId="{E4E43ACE-A666-4657-8AAE-29E86E3E0EBF}" dt="2022-10-03T20:36:43.631" v="4948"/>
          <ac:grpSpMkLst>
            <pc:docMk/>
            <pc:sldMk cId="1160001544" sldId="260"/>
            <ac:grpSpMk id="42" creationId="{0EC85A63-06DC-2E47-6733-E5E85C9A801A}"/>
          </ac:grpSpMkLst>
        </pc:grpChg>
        <pc:grpChg chg="add mod">
          <ac:chgData name="Nathan Cook" userId="49b6733e7892a9b3" providerId="LiveId" clId="{E4E43ACE-A666-4657-8AAE-29E86E3E0EBF}" dt="2022-10-03T20:36:43.631" v="4948"/>
          <ac:grpSpMkLst>
            <pc:docMk/>
            <pc:sldMk cId="1160001544" sldId="260"/>
            <ac:grpSpMk id="45" creationId="{A7396722-CD2F-7249-1FCA-C227DAD9574B}"/>
          </ac:grpSpMkLst>
        </pc:grpChg>
        <pc:grpChg chg="add mod">
          <ac:chgData name="Nathan Cook" userId="49b6733e7892a9b3" providerId="LiveId" clId="{E4E43ACE-A666-4657-8AAE-29E86E3E0EBF}" dt="2022-10-03T20:36:43.631" v="4948"/>
          <ac:grpSpMkLst>
            <pc:docMk/>
            <pc:sldMk cId="1160001544" sldId="260"/>
            <ac:grpSpMk id="48" creationId="{137BF664-5313-8ECE-0DE8-43200AFCB117}"/>
          </ac:grpSpMkLst>
        </pc:grpChg>
        <pc:grpChg chg="add del mod">
          <ac:chgData name="Nathan Cook" userId="49b6733e7892a9b3" providerId="LiveId" clId="{E4E43ACE-A666-4657-8AAE-29E86E3E0EBF}" dt="2022-10-03T02:36:53.678" v="4335" actId="165"/>
          <ac:grpSpMkLst>
            <pc:docMk/>
            <pc:sldMk cId="1160001544" sldId="260"/>
            <ac:grpSpMk id="50" creationId="{D6364416-7554-AFC4-7A70-4BD5146D43A6}"/>
          </ac:grpSpMkLst>
        </pc:grpChg>
        <pc:picChg chg="del">
          <ac:chgData name="Nathan Cook" userId="49b6733e7892a9b3" providerId="LiveId" clId="{E4E43ACE-A666-4657-8AAE-29E86E3E0EBF}" dt="2022-10-03T20:36:43.175" v="4947" actId="478"/>
          <ac:picMkLst>
            <pc:docMk/>
            <pc:sldMk cId="1160001544" sldId="260"/>
            <ac:picMk id="22" creationId="{3357CAB0-72B7-D62B-40B5-1AB9A3A9838D}"/>
          </ac:picMkLst>
        </pc:picChg>
        <pc:picChg chg="del">
          <ac:chgData name="Nathan Cook" userId="49b6733e7892a9b3" providerId="LiveId" clId="{E4E43ACE-A666-4657-8AAE-29E86E3E0EBF}" dt="2022-10-03T20:36:43.175" v="4947" actId="478"/>
          <ac:picMkLst>
            <pc:docMk/>
            <pc:sldMk cId="1160001544" sldId="260"/>
            <ac:picMk id="24" creationId="{76D73DB3-6B34-6E99-8289-783B0404F3BF}"/>
          </ac:picMkLst>
        </pc:picChg>
        <pc:picChg chg="del">
          <ac:chgData name="Nathan Cook" userId="49b6733e7892a9b3" providerId="LiveId" clId="{E4E43ACE-A666-4657-8AAE-29E86E3E0EBF}" dt="2022-10-03T20:36:43.175" v="4947" actId="478"/>
          <ac:picMkLst>
            <pc:docMk/>
            <pc:sldMk cId="1160001544" sldId="260"/>
            <ac:picMk id="26" creationId="{6C4A4921-6878-41B1-67EC-986F8CD482BB}"/>
          </ac:picMkLst>
        </pc:picChg>
        <pc:picChg chg="mod">
          <ac:chgData name="Nathan Cook" userId="49b6733e7892a9b3" providerId="LiveId" clId="{E4E43ACE-A666-4657-8AAE-29E86E3E0EBF}" dt="2022-10-03T02:36:05.062" v="4329" actId="1076"/>
          <ac:picMkLst>
            <pc:docMk/>
            <pc:sldMk cId="1160001544" sldId="260"/>
            <ac:picMk id="39" creationId="{E647FE6C-27DE-0081-9044-84AB7B3DAC10}"/>
          </ac:picMkLst>
        </pc:picChg>
        <pc:picChg chg="mod topLvl">
          <ac:chgData name="Nathan Cook" userId="49b6733e7892a9b3" providerId="LiveId" clId="{E4E43ACE-A666-4657-8AAE-29E86E3E0EBF}" dt="2022-10-03T02:36:53.678" v="4335" actId="165"/>
          <ac:picMkLst>
            <pc:docMk/>
            <pc:sldMk cId="1160001544" sldId="260"/>
            <ac:picMk id="40" creationId="{271E65DA-A770-4A9B-1AA0-77B84EB55C2E}"/>
          </ac:picMkLst>
        </pc:picChg>
        <pc:picChg chg="mod topLvl">
          <ac:chgData name="Nathan Cook" userId="49b6733e7892a9b3" providerId="LiveId" clId="{E4E43ACE-A666-4657-8AAE-29E86E3E0EBF}" dt="2022-10-03T02:36:53.678" v="4335" actId="165"/>
          <ac:picMkLst>
            <pc:docMk/>
            <pc:sldMk cId="1160001544" sldId="260"/>
            <ac:picMk id="41" creationId="{BB9D0ADE-DDAD-829A-B2A0-A6EC21842989}"/>
          </ac:picMkLst>
        </pc:picChg>
        <pc:picChg chg="del">
          <ac:chgData name="Nathan Cook" userId="49b6733e7892a9b3" providerId="LiveId" clId="{E4E43ACE-A666-4657-8AAE-29E86E3E0EBF}" dt="2022-10-03T02:37:41.622" v="4342" actId="478"/>
          <ac:picMkLst>
            <pc:docMk/>
            <pc:sldMk cId="1160001544" sldId="260"/>
            <ac:picMk id="42" creationId="{31496BD3-D00D-56B8-A172-E92028DD821F}"/>
          </ac:picMkLst>
        </pc:picChg>
        <pc:picChg chg="del">
          <ac:chgData name="Nathan Cook" userId="49b6733e7892a9b3" providerId="LiveId" clId="{E4E43ACE-A666-4657-8AAE-29E86E3E0EBF}" dt="2022-10-03T02:37:41.622" v="4342" actId="478"/>
          <ac:picMkLst>
            <pc:docMk/>
            <pc:sldMk cId="1160001544" sldId="260"/>
            <ac:picMk id="43" creationId="{AB178047-FD1F-8953-C076-9FD319221530}"/>
          </ac:picMkLst>
        </pc:picChg>
        <pc:picChg chg="mod">
          <ac:chgData name="Nathan Cook" userId="49b6733e7892a9b3" providerId="LiveId" clId="{E4E43ACE-A666-4657-8AAE-29E86E3E0EBF}" dt="2022-10-03T20:36:43.631" v="4948"/>
          <ac:picMkLst>
            <pc:docMk/>
            <pc:sldMk cId="1160001544" sldId="260"/>
            <ac:picMk id="43" creationId="{C2EDE506-B6C2-0345-FFD2-9BE384C847D1}"/>
          </ac:picMkLst>
        </pc:picChg>
        <pc:picChg chg="del">
          <ac:chgData name="Nathan Cook" userId="49b6733e7892a9b3" providerId="LiveId" clId="{E4E43ACE-A666-4657-8AAE-29E86E3E0EBF}" dt="2022-10-03T02:37:41.622" v="4342" actId="478"/>
          <ac:picMkLst>
            <pc:docMk/>
            <pc:sldMk cId="1160001544" sldId="260"/>
            <ac:picMk id="44" creationId="{F116842A-C8E9-D6AC-613B-EE7E2903E054}"/>
          </ac:picMkLst>
        </pc:picChg>
        <pc:picChg chg="del">
          <ac:chgData name="Nathan Cook" userId="49b6733e7892a9b3" providerId="LiveId" clId="{E4E43ACE-A666-4657-8AAE-29E86E3E0EBF}" dt="2022-10-03T02:37:41.622" v="4342" actId="478"/>
          <ac:picMkLst>
            <pc:docMk/>
            <pc:sldMk cId="1160001544" sldId="260"/>
            <ac:picMk id="45" creationId="{B88A5AE7-D228-3D35-FCF1-801764C944E8}"/>
          </ac:picMkLst>
        </pc:picChg>
        <pc:picChg chg="del">
          <ac:chgData name="Nathan Cook" userId="49b6733e7892a9b3" providerId="LiveId" clId="{E4E43ACE-A666-4657-8AAE-29E86E3E0EBF}" dt="2022-10-03T02:37:41.622" v="4342" actId="478"/>
          <ac:picMkLst>
            <pc:docMk/>
            <pc:sldMk cId="1160001544" sldId="260"/>
            <ac:picMk id="46" creationId="{BD18E2A5-9F6C-8201-264F-AADD332ABECF}"/>
          </ac:picMkLst>
        </pc:picChg>
        <pc:picChg chg="mod">
          <ac:chgData name="Nathan Cook" userId="49b6733e7892a9b3" providerId="LiveId" clId="{E4E43ACE-A666-4657-8AAE-29E86E3E0EBF}" dt="2022-10-03T20:36:43.631" v="4948"/>
          <ac:picMkLst>
            <pc:docMk/>
            <pc:sldMk cId="1160001544" sldId="260"/>
            <ac:picMk id="46" creationId="{FE1D65C5-DE25-BE41-8C12-438B78154559}"/>
          </ac:picMkLst>
        </pc:picChg>
        <pc:picChg chg="del">
          <ac:chgData name="Nathan Cook" userId="49b6733e7892a9b3" providerId="LiveId" clId="{E4E43ACE-A666-4657-8AAE-29E86E3E0EBF}" dt="2022-10-03T02:37:41.622" v="4342" actId="478"/>
          <ac:picMkLst>
            <pc:docMk/>
            <pc:sldMk cId="1160001544" sldId="260"/>
            <ac:picMk id="47" creationId="{A8FCE9A9-11FE-E1C5-90B2-55E326EBF6BE}"/>
          </ac:picMkLst>
        </pc:picChg>
        <pc:picChg chg="mod">
          <ac:chgData name="Nathan Cook" userId="49b6733e7892a9b3" providerId="LiveId" clId="{E4E43ACE-A666-4657-8AAE-29E86E3E0EBF}" dt="2022-10-03T20:36:43.631" v="4948"/>
          <ac:picMkLst>
            <pc:docMk/>
            <pc:sldMk cId="1160001544" sldId="260"/>
            <ac:picMk id="49" creationId="{0AF14528-D9BE-D215-2F7E-286DC44E9E86}"/>
          </ac:picMkLst>
        </pc:picChg>
      </pc:sldChg>
      <pc:sldChg chg="addSp delSp modSp add mod">
        <pc:chgData name="Nathan Cook" userId="49b6733e7892a9b3" providerId="LiveId" clId="{E4E43ACE-A666-4657-8AAE-29E86E3E0EBF}" dt="2022-10-03T20:36:51.182" v="4950"/>
        <pc:sldMkLst>
          <pc:docMk/>
          <pc:sldMk cId="1715335766" sldId="261"/>
        </pc:sldMkLst>
        <pc:spChg chg="del">
          <ac:chgData name="Nathan Cook" userId="49b6733e7892a9b3" providerId="LiveId" clId="{E4E43ACE-A666-4657-8AAE-29E86E3E0EBF}" dt="2022-10-03T20:36:50.820" v="4949" actId="478"/>
          <ac:spMkLst>
            <pc:docMk/>
            <pc:sldMk cId="1715335766" sldId="261"/>
            <ac:spMk id="23" creationId="{B7C2775B-5B11-9382-6AB2-428C11F41FB3}"/>
          </ac:spMkLst>
        </pc:spChg>
        <pc:spChg chg="del">
          <ac:chgData name="Nathan Cook" userId="49b6733e7892a9b3" providerId="LiveId" clId="{E4E43ACE-A666-4657-8AAE-29E86E3E0EBF}" dt="2022-10-03T20:36:50.820" v="4949" actId="478"/>
          <ac:spMkLst>
            <pc:docMk/>
            <pc:sldMk cId="1715335766" sldId="261"/>
            <ac:spMk id="25" creationId="{9F4341A1-D72B-06B5-269C-512373EF99A8}"/>
          </ac:spMkLst>
        </pc:spChg>
        <pc:spChg chg="del">
          <ac:chgData name="Nathan Cook" userId="49b6733e7892a9b3" providerId="LiveId" clId="{E4E43ACE-A666-4657-8AAE-29E86E3E0EBF}" dt="2022-10-03T20:36:50.820" v="4949" actId="478"/>
          <ac:spMkLst>
            <pc:docMk/>
            <pc:sldMk cId="1715335766" sldId="261"/>
            <ac:spMk id="27" creationId="{43721929-1F6B-F9A2-560C-64778FDBBBF8}"/>
          </ac:spMkLst>
        </pc:spChg>
        <pc:spChg chg="mod">
          <ac:chgData name="Nathan Cook" userId="49b6733e7892a9b3" providerId="LiveId" clId="{E4E43ACE-A666-4657-8AAE-29E86E3E0EBF}" dt="2022-10-03T20:36:51.182" v="4950"/>
          <ac:spMkLst>
            <pc:docMk/>
            <pc:sldMk cId="1715335766" sldId="261"/>
            <ac:spMk id="42" creationId="{0483E7F9-FFA0-676E-4B2C-C7D261033458}"/>
          </ac:spMkLst>
        </pc:spChg>
        <pc:spChg chg="mod">
          <ac:chgData name="Nathan Cook" userId="49b6733e7892a9b3" providerId="LiveId" clId="{E4E43ACE-A666-4657-8AAE-29E86E3E0EBF}" dt="2022-10-03T20:36:51.182" v="4950"/>
          <ac:spMkLst>
            <pc:docMk/>
            <pc:sldMk cId="1715335766" sldId="261"/>
            <ac:spMk id="45" creationId="{DFAC9A7F-0B2A-B4C3-DB10-6A5CDD4382ED}"/>
          </ac:spMkLst>
        </pc:spChg>
        <pc:spChg chg="del">
          <ac:chgData name="Nathan Cook" userId="49b6733e7892a9b3" providerId="LiveId" clId="{E4E43ACE-A666-4657-8AAE-29E86E3E0EBF}" dt="2022-10-03T02:57:27.524" v="4465" actId="478"/>
          <ac:spMkLst>
            <pc:docMk/>
            <pc:sldMk cId="1715335766" sldId="261"/>
            <ac:spMk id="48" creationId="{ED6D911F-CF88-79A2-7570-B5794A69F360}"/>
          </ac:spMkLst>
        </pc:spChg>
        <pc:spChg chg="del">
          <ac:chgData name="Nathan Cook" userId="49b6733e7892a9b3" providerId="LiveId" clId="{E4E43ACE-A666-4657-8AAE-29E86E3E0EBF}" dt="2022-10-03T02:57:27.524" v="4465" actId="478"/>
          <ac:spMkLst>
            <pc:docMk/>
            <pc:sldMk cId="1715335766" sldId="261"/>
            <ac:spMk id="49" creationId="{F734A181-F616-898A-3F39-3214D92D53FA}"/>
          </ac:spMkLst>
        </pc:spChg>
        <pc:spChg chg="mod">
          <ac:chgData name="Nathan Cook" userId="49b6733e7892a9b3" providerId="LiveId" clId="{E4E43ACE-A666-4657-8AAE-29E86E3E0EBF}" dt="2022-10-03T20:36:51.182" v="4950"/>
          <ac:spMkLst>
            <pc:docMk/>
            <pc:sldMk cId="1715335766" sldId="261"/>
            <ac:spMk id="50" creationId="{E9E99041-6A2D-2E8A-E254-E5322C7A9875}"/>
          </ac:spMkLst>
        </pc:spChg>
        <pc:spChg chg="add mod">
          <ac:chgData name="Nathan Cook" userId="49b6733e7892a9b3" providerId="LiveId" clId="{E4E43ACE-A666-4657-8AAE-29E86E3E0EBF}" dt="2022-10-03T02:51:23.719" v="4434"/>
          <ac:spMkLst>
            <pc:docMk/>
            <pc:sldMk cId="1715335766" sldId="261"/>
            <ac:spMk id="54" creationId="{F38B39A1-0094-4D9C-7191-C1291C211912}"/>
          </ac:spMkLst>
        </pc:spChg>
        <pc:spChg chg="add mod">
          <ac:chgData name="Nathan Cook" userId="49b6733e7892a9b3" providerId="LiveId" clId="{E4E43ACE-A666-4657-8AAE-29E86E3E0EBF}" dt="2022-10-03T02:51:23.719" v="4434"/>
          <ac:spMkLst>
            <pc:docMk/>
            <pc:sldMk cId="1715335766" sldId="261"/>
            <ac:spMk id="55" creationId="{CA0D4C9B-47FA-D55B-AFE8-AFC48AED5502}"/>
          </ac:spMkLst>
        </pc:spChg>
        <pc:spChg chg="add mod">
          <ac:chgData name="Nathan Cook" userId="49b6733e7892a9b3" providerId="LiveId" clId="{E4E43ACE-A666-4657-8AAE-29E86E3E0EBF}" dt="2022-10-03T02:57:27.805" v="4466"/>
          <ac:spMkLst>
            <pc:docMk/>
            <pc:sldMk cId="1715335766" sldId="261"/>
            <ac:spMk id="56" creationId="{3F1C71A4-ACB9-10F2-0E16-603AE3129892}"/>
          </ac:spMkLst>
        </pc:spChg>
        <pc:spChg chg="add mod">
          <ac:chgData name="Nathan Cook" userId="49b6733e7892a9b3" providerId="LiveId" clId="{E4E43ACE-A666-4657-8AAE-29E86E3E0EBF}" dt="2022-10-03T02:57:27.805" v="4466"/>
          <ac:spMkLst>
            <pc:docMk/>
            <pc:sldMk cId="1715335766" sldId="261"/>
            <ac:spMk id="57" creationId="{1C81A769-35B5-F796-9CDE-07100AE23600}"/>
          </ac:spMkLst>
        </pc:spChg>
        <pc:grpChg chg="add mod">
          <ac:chgData name="Nathan Cook" userId="49b6733e7892a9b3" providerId="LiveId" clId="{E4E43ACE-A666-4657-8AAE-29E86E3E0EBF}" dt="2022-10-03T20:36:51.182" v="4950"/>
          <ac:grpSpMkLst>
            <pc:docMk/>
            <pc:sldMk cId="1715335766" sldId="261"/>
            <ac:grpSpMk id="40" creationId="{D891F7EA-7914-46AA-4B64-F519BC6BE331}"/>
          </ac:grpSpMkLst>
        </pc:grpChg>
        <pc:grpChg chg="add mod">
          <ac:chgData name="Nathan Cook" userId="49b6733e7892a9b3" providerId="LiveId" clId="{E4E43ACE-A666-4657-8AAE-29E86E3E0EBF}" dt="2022-10-03T20:36:51.182" v="4950"/>
          <ac:grpSpMkLst>
            <pc:docMk/>
            <pc:sldMk cId="1715335766" sldId="261"/>
            <ac:grpSpMk id="43" creationId="{0C4E6035-D7CB-433C-E3AB-9A55E04A1B4E}"/>
          </ac:grpSpMkLst>
        </pc:grpChg>
        <pc:grpChg chg="add mod">
          <ac:chgData name="Nathan Cook" userId="49b6733e7892a9b3" providerId="LiveId" clId="{E4E43ACE-A666-4657-8AAE-29E86E3E0EBF}" dt="2022-10-03T20:36:51.182" v="4950"/>
          <ac:grpSpMkLst>
            <pc:docMk/>
            <pc:sldMk cId="1715335766" sldId="261"/>
            <ac:grpSpMk id="48" creationId="{349E7669-D782-1608-8E8D-BB22FFC15215}"/>
          </ac:grpSpMkLst>
        </pc:grpChg>
        <pc:grpChg chg="del">
          <ac:chgData name="Nathan Cook" userId="49b6733e7892a9b3" providerId="LiveId" clId="{E4E43ACE-A666-4657-8AAE-29E86E3E0EBF}" dt="2022-10-03T02:36:36.285" v="4331" actId="478"/>
          <ac:grpSpMkLst>
            <pc:docMk/>
            <pc:sldMk cId="1715335766" sldId="261"/>
            <ac:grpSpMk id="50" creationId="{D6364416-7554-AFC4-7A70-4BD5146D43A6}"/>
          </ac:grpSpMkLst>
        </pc:grpChg>
        <pc:grpChg chg="add del mod">
          <ac:chgData name="Nathan Cook" userId="49b6733e7892a9b3" providerId="LiveId" clId="{E4E43ACE-A666-4657-8AAE-29E86E3E0EBF}" dt="2022-10-03T02:38:15.773" v="4347" actId="165"/>
          <ac:grpSpMkLst>
            <pc:docMk/>
            <pc:sldMk cId="1715335766" sldId="261"/>
            <ac:grpSpMk id="53" creationId="{0D17E768-2C2D-70EA-4B7B-4BE82C85EF73}"/>
          </ac:grpSpMkLst>
        </pc:grpChg>
        <pc:picChg chg="del">
          <ac:chgData name="Nathan Cook" userId="49b6733e7892a9b3" providerId="LiveId" clId="{E4E43ACE-A666-4657-8AAE-29E86E3E0EBF}" dt="2022-10-03T20:36:50.820" v="4949" actId="478"/>
          <ac:picMkLst>
            <pc:docMk/>
            <pc:sldMk cId="1715335766" sldId="261"/>
            <ac:picMk id="22" creationId="{3357CAB0-72B7-D62B-40B5-1AB9A3A9838D}"/>
          </ac:picMkLst>
        </pc:picChg>
        <pc:picChg chg="del">
          <ac:chgData name="Nathan Cook" userId="49b6733e7892a9b3" providerId="LiveId" clId="{E4E43ACE-A666-4657-8AAE-29E86E3E0EBF}" dt="2022-10-03T20:36:50.820" v="4949" actId="478"/>
          <ac:picMkLst>
            <pc:docMk/>
            <pc:sldMk cId="1715335766" sldId="261"/>
            <ac:picMk id="24" creationId="{76D73DB3-6B34-6E99-8289-783B0404F3BF}"/>
          </ac:picMkLst>
        </pc:picChg>
        <pc:picChg chg="del">
          <ac:chgData name="Nathan Cook" userId="49b6733e7892a9b3" providerId="LiveId" clId="{E4E43ACE-A666-4657-8AAE-29E86E3E0EBF}" dt="2022-10-03T20:36:50.820" v="4949" actId="478"/>
          <ac:picMkLst>
            <pc:docMk/>
            <pc:sldMk cId="1715335766" sldId="261"/>
            <ac:picMk id="26" creationId="{6C4A4921-6878-41B1-67EC-986F8CD482BB}"/>
          </ac:picMkLst>
        </pc:picChg>
        <pc:picChg chg="mod">
          <ac:chgData name="Nathan Cook" userId="49b6733e7892a9b3" providerId="LiveId" clId="{E4E43ACE-A666-4657-8AAE-29E86E3E0EBF}" dt="2022-10-03T20:36:51.182" v="4950"/>
          <ac:picMkLst>
            <pc:docMk/>
            <pc:sldMk cId="1715335766" sldId="261"/>
            <ac:picMk id="41" creationId="{F97CE317-C745-B142-FA53-B4721784AC50}"/>
          </ac:picMkLst>
        </pc:picChg>
        <pc:picChg chg="del">
          <ac:chgData name="Nathan Cook" userId="49b6733e7892a9b3" providerId="LiveId" clId="{E4E43ACE-A666-4657-8AAE-29E86E3E0EBF}" dt="2022-10-03T02:38:20.933" v="4348" actId="478"/>
          <ac:picMkLst>
            <pc:docMk/>
            <pc:sldMk cId="1715335766" sldId="261"/>
            <ac:picMk id="42" creationId="{31496BD3-D00D-56B8-A172-E92028DD821F}"/>
          </ac:picMkLst>
        </pc:picChg>
        <pc:picChg chg="del">
          <ac:chgData name="Nathan Cook" userId="49b6733e7892a9b3" providerId="LiveId" clId="{E4E43ACE-A666-4657-8AAE-29E86E3E0EBF}" dt="2022-10-03T02:38:20.933" v="4348" actId="478"/>
          <ac:picMkLst>
            <pc:docMk/>
            <pc:sldMk cId="1715335766" sldId="261"/>
            <ac:picMk id="43" creationId="{AB178047-FD1F-8953-C076-9FD319221530}"/>
          </ac:picMkLst>
        </pc:picChg>
        <pc:picChg chg="mod">
          <ac:chgData name="Nathan Cook" userId="49b6733e7892a9b3" providerId="LiveId" clId="{E4E43ACE-A666-4657-8AAE-29E86E3E0EBF}" dt="2022-10-03T20:36:51.182" v="4950"/>
          <ac:picMkLst>
            <pc:docMk/>
            <pc:sldMk cId="1715335766" sldId="261"/>
            <ac:picMk id="44" creationId="{776B5FD3-CF22-8B2F-649D-7832CD1C128D}"/>
          </ac:picMkLst>
        </pc:picChg>
        <pc:picChg chg="del">
          <ac:chgData name="Nathan Cook" userId="49b6733e7892a9b3" providerId="LiveId" clId="{E4E43ACE-A666-4657-8AAE-29E86E3E0EBF}" dt="2022-10-03T02:38:20.933" v="4348" actId="478"/>
          <ac:picMkLst>
            <pc:docMk/>
            <pc:sldMk cId="1715335766" sldId="261"/>
            <ac:picMk id="44" creationId="{F116842A-C8E9-D6AC-613B-EE7E2903E054}"/>
          </ac:picMkLst>
        </pc:picChg>
        <pc:picChg chg="del">
          <ac:chgData name="Nathan Cook" userId="49b6733e7892a9b3" providerId="LiveId" clId="{E4E43ACE-A666-4657-8AAE-29E86E3E0EBF}" dt="2022-10-03T02:38:20.933" v="4348" actId="478"/>
          <ac:picMkLst>
            <pc:docMk/>
            <pc:sldMk cId="1715335766" sldId="261"/>
            <ac:picMk id="45" creationId="{B88A5AE7-D228-3D35-FCF1-801764C944E8}"/>
          </ac:picMkLst>
        </pc:picChg>
        <pc:picChg chg="mod topLvl">
          <ac:chgData name="Nathan Cook" userId="49b6733e7892a9b3" providerId="LiveId" clId="{E4E43ACE-A666-4657-8AAE-29E86E3E0EBF}" dt="2022-10-03T02:38:15.773" v="4347" actId="165"/>
          <ac:picMkLst>
            <pc:docMk/>
            <pc:sldMk cId="1715335766" sldId="261"/>
            <ac:picMk id="46" creationId="{BD18E2A5-9F6C-8201-264F-AADD332ABECF}"/>
          </ac:picMkLst>
        </pc:picChg>
        <pc:picChg chg="mod topLvl">
          <ac:chgData name="Nathan Cook" userId="49b6733e7892a9b3" providerId="LiveId" clId="{E4E43ACE-A666-4657-8AAE-29E86E3E0EBF}" dt="2022-10-03T02:38:15.773" v="4347" actId="165"/>
          <ac:picMkLst>
            <pc:docMk/>
            <pc:sldMk cId="1715335766" sldId="261"/>
            <ac:picMk id="47" creationId="{A8FCE9A9-11FE-E1C5-90B2-55E326EBF6BE}"/>
          </ac:picMkLst>
        </pc:picChg>
        <pc:picChg chg="mod">
          <ac:chgData name="Nathan Cook" userId="49b6733e7892a9b3" providerId="LiveId" clId="{E4E43ACE-A666-4657-8AAE-29E86E3E0EBF}" dt="2022-10-03T20:36:51.182" v="4950"/>
          <ac:picMkLst>
            <pc:docMk/>
            <pc:sldMk cId="1715335766" sldId="261"/>
            <ac:picMk id="49" creationId="{E5DA4EE2-69E9-C4DB-89A5-0191A1476964}"/>
          </ac:picMkLst>
        </pc:picChg>
        <pc:picChg chg="add mod">
          <ac:chgData name="Nathan Cook" userId="49b6733e7892a9b3" providerId="LiveId" clId="{E4E43ACE-A666-4657-8AAE-29E86E3E0EBF}" dt="2022-10-03T02:36:48.204" v="4334" actId="1076"/>
          <ac:picMkLst>
            <pc:docMk/>
            <pc:sldMk cId="1715335766" sldId="261"/>
            <ac:picMk id="51" creationId="{00131EED-321B-9B75-A4BF-0EC687EE970E}"/>
          </ac:picMkLst>
        </pc:picChg>
        <pc:picChg chg="add mod">
          <ac:chgData name="Nathan Cook" userId="49b6733e7892a9b3" providerId="LiveId" clId="{E4E43ACE-A666-4657-8AAE-29E86E3E0EBF}" dt="2022-10-03T02:36:48.204" v="4334" actId="1076"/>
          <ac:picMkLst>
            <pc:docMk/>
            <pc:sldMk cId="1715335766" sldId="261"/>
            <ac:picMk id="52" creationId="{B3D5A880-F700-06E6-CEC2-463F7AB9A7AE}"/>
          </ac:picMkLst>
        </pc:picChg>
      </pc:sldChg>
      <pc:sldChg chg="addSp delSp modSp add mod">
        <pc:chgData name="Nathan Cook" userId="49b6733e7892a9b3" providerId="LiveId" clId="{E4E43ACE-A666-4657-8AAE-29E86E3E0EBF}" dt="2022-10-03T20:36:58.009" v="4952"/>
        <pc:sldMkLst>
          <pc:docMk/>
          <pc:sldMk cId="1802296093" sldId="262"/>
        </pc:sldMkLst>
        <pc:spChg chg="del">
          <ac:chgData name="Nathan Cook" userId="49b6733e7892a9b3" providerId="LiveId" clId="{E4E43ACE-A666-4657-8AAE-29E86E3E0EBF}" dt="2022-10-03T20:36:57.680" v="4951" actId="478"/>
          <ac:spMkLst>
            <pc:docMk/>
            <pc:sldMk cId="1802296093" sldId="262"/>
            <ac:spMk id="23" creationId="{B7C2775B-5B11-9382-6AB2-428C11F41FB3}"/>
          </ac:spMkLst>
        </pc:spChg>
        <pc:spChg chg="del">
          <ac:chgData name="Nathan Cook" userId="49b6733e7892a9b3" providerId="LiveId" clId="{E4E43ACE-A666-4657-8AAE-29E86E3E0EBF}" dt="2022-10-03T20:36:57.680" v="4951" actId="478"/>
          <ac:spMkLst>
            <pc:docMk/>
            <pc:sldMk cId="1802296093" sldId="262"/>
            <ac:spMk id="25" creationId="{9F4341A1-D72B-06B5-269C-512373EF99A8}"/>
          </ac:spMkLst>
        </pc:spChg>
        <pc:spChg chg="del">
          <ac:chgData name="Nathan Cook" userId="49b6733e7892a9b3" providerId="LiveId" clId="{E4E43ACE-A666-4657-8AAE-29E86E3E0EBF}" dt="2022-10-03T20:36:57.680" v="4951" actId="478"/>
          <ac:spMkLst>
            <pc:docMk/>
            <pc:sldMk cId="1802296093" sldId="262"/>
            <ac:spMk id="27" creationId="{43721929-1F6B-F9A2-560C-64778FDBBBF8}"/>
          </ac:spMkLst>
        </pc:spChg>
        <pc:spChg chg="mod">
          <ac:chgData name="Nathan Cook" userId="49b6733e7892a9b3" providerId="LiveId" clId="{E4E43ACE-A666-4657-8AAE-29E86E3E0EBF}" dt="2022-10-03T20:36:58.009" v="4952"/>
          <ac:spMkLst>
            <pc:docMk/>
            <pc:sldMk cId="1802296093" sldId="262"/>
            <ac:spMk id="46" creationId="{AF73449A-EE18-A960-711B-BEFAC8F2DF6A}"/>
          </ac:spMkLst>
        </pc:spChg>
        <pc:spChg chg="del mod">
          <ac:chgData name="Nathan Cook" userId="49b6733e7892a9b3" providerId="LiveId" clId="{E4E43ACE-A666-4657-8AAE-29E86E3E0EBF}" dt="2022-10-03T02:57:34.306" v="4467" actId="478"/>
          <ac:spMkLst>
            <pc:docMk/>
            <pc:sldMk cId="1802296093" sldId="262"/>
            <ac:spMk id="48" creationId="{ED6D911F-CF88-79A2-7570-B5794A69F360}"/>
          </ac:spMkLst>
        </pc:spChg>
        <pc:spChg chg="mod">
          <ac:chgData name="Nathan Cook" userId="49b6733e7892a9b3" providerId="LiveId" clId="{E4E43ACE-A666-4657-8AAE-29E86E3E0EBF}" dt="2022-10-03T20:36:58.009" v="4952"/>
          <ac:spMkLst>
            <pc:docMk/>
            <pc:sldMk cId="1802296093" sldId="262"/>
            <ac:spMk id="49" creationId="{E13F27DA-CDC4-D917-1666-85D62D460B1E}"/>
          </ac:spMkLst>
        </pc:spChg>
        <pc:spChg chg="del mod">
          <ac:chgData name="Nathan Cook" userId="49b6733e7892a9b3" providerId="LiveId" clId="{E4E43ACE-A666-4657-8AAE-29E86E3E0EBF}" dt="2022-10-03T02:57:34.306" v="4467" actId="478"/>
          <ac:spMkLst>
            <pc:docMk/>
            <pc:sldMk cId="1802296093" sldId="262"/>
            <ac:spMk id="49" creationId="{F734A181-F616-898A-3F39-3214D92D53FA}"/>
          </ac:spMkLst>
        </pc:spChg>
        <pc:spChg chg="add mod">
          <ac:chgData name="Nathan Cook" userId="49b6733e7892a9b3" providerId="LiveId" clId="{E4E43ACE-A666-4657-8AAE-29E86E3E0EBF}" dt="2022-10-03T02:57:34.587" v="4468"/>
          <ac:spMkLst>
            <pc:docMk/>
            <pc:sldMk cId="1802296093" sldId="262"/>
            <ac:spMk id="54" creationId="{A0B76CE6-0786-3AE9-FC79-E5E605FFF13A}"/>
          </ac:spMkLst>
        </pc:spChg>
        <pc:spChg chg="add mod">
          <ac:chgData name="Nathan Cook" userId="49b6733e7892a9b3" providerId="LiveId" clId="{E4E43ACE-A666-4657-8AAE-29E86E3E0EBF}" dt="2022-10-03T02:57:34.587" v="4468"/>
          <ac:spMkLst>
            <pc:docMk/>
            <pc:sldMk cId="1802296093" sldId="262"/>
            <ac:spMk id="55" creationId="{7453866A-B0CE-39D0-A921-4CFC6016B428}"/>
          </ac:spMkLst>
        </pc:spChg>
        <pc:spChg chg="mod">
          <ac:chgData name="Nathan Cook" userId="49b6733e7892a9b3" providerId="LiveId" clId="{E4E43ACE-A666-4657-8AAE-29E86E3E0EBF}" dt="2022-10-03T20:36:58.009" v="4952"/>
          <ac:spMkLst>
            <pc:docMk/>
            <pc:sldMk cId="1802296093" sldId="262"/>
            <ac:spMk id="56" creationId="{26BFABB1-AEEA-D2A7-2CEA-127DA5697437}"/>
          </ac:spMkLst>
        </pc:spChg>
        <pc:grpChg chg="add mod">
          <ac:chgData name="Nathan Cook" userId="49b6733e7892a9b3" providerId="LiveId" clId="{E4E43ACE-A666-4657-8AAE-29E86E3E0EBF}" dt="2022-10-03T20:36:58.009" v="4952"/>
          <ac:grpSpMkLst>
            <pc:docMk/>
            <pc:sldMk cId="1802296093" sldId="262"/>
            <ac:grpSpMk id="44" creationId="{7A9CC9E1-DE3A-6FD9-24E7-4641447F2B81}"/>
          </ac:grpSpMkLst>
        </pc:grpChg>
        <pc:grpChg chg="add mod">
          <ac:chgData name="Nathan Cook" userId="49b6733e7892a9b3" providerId="LiveId" clId="{E4E43ACE-A666-4657-8AAE-29E86E3E0EBF}" dt="2022-10-03T20:36:58.009" v="4952"/>
          <ac:grpSpMkLst>
            <pc:docMk/>
            <pc:sldMk cId="1802296093" sldId="262"/>
            <ac:grpSpMk id="47" creationId="{C5271E57-F818-ED3F-4B20-9B9481121C04}"/>
          </ac:grpSpMkLst>
        </pc:grpChg>
        <pc:grpChg chg="add mod">
          <ac:chgData name="Nathan Cook" userId="49b6733e7892a9b3" providerId="LiveId" clId="{E4E43ACE-A666-4657-8AAE-29E86E3E0EBF}" dt="2022-10-03T20:36:58.009" v="4952"/>
          <ac:grpSpMkLst>
            <pc:docMk/>
            <pc:sldMk cId="1802296093" sldId="262"/>
            <ac:grpSpMk id="50" creationId="{C16E818B-1795-F15F-A62C-46AC06609232}"/>
          </ac:grpSpMkLst>
        </pc:grpChg>
        <pc:grpChg chg="add del mod">
          <ac:chgData name="Nathan Cook" userId="49b6733e7892a9b3" providerId="LiveId" clId="{E4E43ACE-A666-4657-8AAE-29E86E3E0EBF}" dt="2022-10-03T02:39:09.479" v="4358" actId="165"/>
          <ac:grpSpMkLst>
            <pc:docMk/>
            <pc:sldMk cId="1802296093" sldId="262"/>
            <ac:grpSpMk id="50" creationId="{FF971E50-CE26-0EF5-7126-C64451ECC3C6}"/>
          </ac:grpSpMkLst>
        </pc:grpChg>
        <pc:grpChg chg="del">
          <ac:chgData name="Nathan Cook" userId="49b6733e7892a9b3" providerId="LiveId" clId="{E4E43ACE-A666-4657-8AAE-29E86E3E0EBF}" dt="2022-10-03T02:38:04.777" v="4344" actId="478"/>
          <ac:grpSpMkLst>
            <pc:docMk/>
            <pc:sldMk cId="1802296093" sldId="262"/>
            <ac:grpSpMk id="53" creationId="{0D17E768-2C2D-70EA-4B7B-4BE82C85EF73}"/>
          </ac:grpSpMkLst>
        </pc:grpChg>
        <pc:picChg chg="del">
          <ac:chgData name="Nathan Cook" userId="49b6733e7892a9b3" providerId="LiveId" clId="{E4E43ACE-A666-4657-8AAE-29E86E3E0EBF}" dt="2022-10-03T20:36:57.680" v="4951" actId="478"/>
          <ac:picMkLst>
            <pc:docMk/>
            <pc:sldMk cId="1802296093" sldId="262"/>
            <ac:picMk id="22" creationId="{3357CAB0-72B7-D62B-40B5-1AB9A3A9838D}"/>
          </ac:picMkLst>
        </pc:picChg>
        <pc:picChg chg="del">
          <ac:chgData name="Nathan Cook" userId="49b6733e7892a9b3" providerId="LiveId" clId="{E4E43ACE-A666-4657-8AAE-29E86E3E0EBF}" dt="2022-10-03T20:36:57.680" v="4951" actId="478"/>
          <ac:picMkLst>
            <pc:docMk/>
            <pc:sldMk cId="1802296093" sldId="262"/>
            <ac:picMk id="24" creationId="{76D73DB3-6B34-6E99-8289-783B0404F3BF}"/>
          </ac:picMkLst>
        </pc:picChg>
        <pc:picChg chg="del">
          <ac:chgData name="Nathan Cook" userId="49b6733e7892a9b3" providerId="LiveId" clId="{E4E43ACE-A666-4657-8AAE-29E86E3E0EBF}" dt="2022-10-03T20:36:57.680" v="4951" actId="478"/>
          <ac:picMkLst>
            <pc:docMk/>
            <pc:sldMk cId="1802296093" sldId="262"/>
            <ac:picMk id="26" creationId="{6C4A4921-6878-41B1-67EC-986F8CD482BB}"/>
          </ac:picMkLst>
        </pc:picChg>
        <pc:picChg chg="add mod">
          <ac:chgData name="Nathan Cook" userId="49b6733e7892a9b3" providerId="LiveId" clId="{E4E43ACE-A666-4657-8AAE-29E86E3E0EBF}" dt="2022-10-03T02:38:10.868" v="4346" actId="1076"/>
          <ac:picMkLst>
            <pc:docMk/>
            <pc:sldMk cId="1802296093" sldId="262"/>
            <ac:picMk id="40" creationId="{2F6F52AE-FE11-E1A6-37B4-C28F4E10C9C2}"/>
          </ac:picMkLst>
        </pc:picChg>
        <pc:picChg chg="add mod">
          <ac:chgData name="Nathan Cook" userId="49b6733e7892a9b3" providerId="LiveId" clId="{E4E43ACE-A666-4657-8AAE-29E86E3E0EBF}" dt="2022-10-03T02:38:10.868" v="4346" actId="1076"/>
          <ac:picMkLst>
            <pc:docMk/>
            <pc:sldMk cId="1802296093" sldId="262"/>
            <ac:picMk id="41" creationId="{A900060B-9FF8-6F13-504B-31C12F14997A}"/>
          </ac:picMkLst>
        </pc:picChg>
        <pc:picChg chg="mod topLvl">
          <ac:chgData name="Nathan Cook" userId="49b6733e7892a9b3" providerId="LiveId" clId="{E4E43ACE-A666-4657-8AAE-29E86E3E0EBF}" dt="2022-10-03T02:39:09.479" v="4358" actId="165"/>
          <ac:picMkLst>
            <pc:docMk/>
            <pc:sldMk cId="1802296093" sldId="262"/>
            <ac:picMk id="42" creationId="{31496BD3-D00D-56B8-A172-E92028DD821F}"/>
          </ac:picMkLst>
        </pc:picChg>
        <pc:picChg chg="mod topLvl">
          <ac:chgData name="Nathan Cook" userId="49b6733e7892a9b3" providerId="LiveId" clId="{E4E43ACE-A666-4657-8AAE-29E86E3E0EBF}" dt="2022-10-03T02:39:09.479" v="4358" actId="165"/>
          <ac:picMkLst>
            <pc:docMk/>
            <pc:sldMk cId="1802296093" sldId="262"/>
            <ac:picMk id="43" creationId="{AB178047-FD1F-8953-C076-9FD319221530}"/>
          </ac:picMkLst>
        </pc:picChg>
        <pc:picChg chg="del">
          <ac:chgData name="Nathan Cook" userId="49b6733e7892a9b3" providerId="LiveId" clId="{E4E43ACE-A666-4657-8AAE-29E86E3E0EBF}" dt="2022-10-03T02:39:00.474" v="4356" actId="478"/>
          <ac:picMkLst>
            <pc:docMk/>
            <pc:sldMk cId="1802296093" sldId="262"/>
            <ac:picMk id="44" creationId="{F116842A-C8E9-D6AC-613B-EE7E2903E054}"/>
          </ac:picMkLst>
        </pc:picChg>
        <pc:picChg chg="mod">
          <ac:chgData name="Nathan Cook" userId="49b6733e7892a9b3" providerId="LiveId" clId="{E4E43ACE-A666-4657-8AAE-29E86E3E0EBF}" dt="2022-10-03T20:36:58.009" v="4952"/>
          <ac:picMkLst>
            <pc:docMk/>
            <pc:sldMk cId="1802296093" sldId="262"/>
            <ac:picMk id="45" creationId="{770C46F0-ABB0-24B5-C143-E8B2CB2943C6}"/>
          </ac:picMkLst>
        </pc:picChg>
        <pc:picChg chg="del">
          <ac:chgData name="Nathan Cook" userId="49b6733e7892a9b3" providerId="LiveId" clId="{E4E43ACE-A666-4657-8AAE-29E86E3E0EBF}" dt="2022-10-03T02:38:59.727" v="4355" actId="478"/>
          <ac:picMkLst>
            <pc:docMk/>
            <pc:sldMk cId="1802296093" sldId="262"/>
            <ac:picMk id="45" creationId="{B88A5AE7-D228-3D35-FCF1-801764C944E8}"/>
          </ac:picMkLst>
        </pc:picChg>
        <pc:picChg chg="mod">
          <ac:chgData name="Nathan Cook" userId="49b6733e7892a9b3" providerId="LiveId" clId="{E4E43ACE-A666-4657-8AAE-29E86E3E0EBF}" dt="2022-10-03T20:36:58.009" v="4952"/>
          <ac:picMkLst>
            <pc:docMk/>
            <pc:sldMk cId="1802296093" sldId="262"/>
            <ac:picMk id="48" creationId="{0AA84F8B-ED03-4201-B69F-6708FE90D075}"/>
          </ac:picMkLst>
        </pc:picChg>
        <pc:picChg chg="mod">
          <ac:chgData name="Nathan Cook" userId="49b6733e7892a9b3" providerId="LiveId" clId="{E4E43ACE-A666-4657-8AAE-29E86E3E0EBF}" dt="2022-10-03T20:36:58.009" v="4952"/>
          <ac:picMkLst>
            <pc:docMk/>
            <pc:sldMk cId="1802296093" sldId="262"/>
            <ac:picMk id="53" creationId="{F2CBEB26-ECBD-C401-3F02-124CC3AB8374}"/>
          </ac:picMkLst>
        </pc:picChg>
      </pc:sldChg>
      <pc:sldChg chg="addSp delSp modSp add mod">
        <pc:chgData name="Nathan Cook" userId="49b6733e7892a9b3" providerId="LiveId" clId="{E4E43ACE-A666-4657-8AAE-29E86E3E0EBF}" dt="2022-10-03T20:37:05.140" v="4954"/>
        <pc:sldMkLst>
          <pc:docMk/>
          <pc:sldMk cId="728012327" sldId="263"/>
        </pc:sldMkLst>
        <pc:spChg chg="del">
          <ac:chgData name="Nathan Cook" userId="49b6733e7892a9b3" providerId="LiveId" clId="{E4E43ACE-A666-4657-8AAE-29E86E3E0EBF}" dt="2022-10-03T20:37:04.794" v="4953" actId="478"/>
          <ac:spMkLst>
            <pc:docMk/>
            <pc:sldMk cId="728012327" sldId="263"/>
            <ac:spMk id="23" creationId="{B7C2775B-5B11-9382-6AB2-428C11F41FB3}"/>
          </ac:spMkLst>
        </pc:spChg>
        <pc:spChg chg="del">
          <ac:chgData name="Nathan Cook" userId="49b6733e7892a9b3" providerId="LiveId" clId="{E4E43ACE-A666-4657-8AAE-29E86E3E0EBF}" dt="2022-10-03T20:37:04.794" v="4953" actId="478"/>
          <ac:spMkLst>
            <pc:docMk/>
            <pc:sldMk cId="728012327" sldId="263"/>
            <ac:spMk id="25" creationId="{9F4341A1-D72B-06B5-269C-512373EF99A8}"/>
          </ac:spMkLst>
        </pc:spChg>
        <pc:spChg chg="del">
          <ac:chgData name="Nathan Cook" userId="49b6733e7892a9b3" providerId="LiveId" clId="{E4E43ACE-A666-4657-8AAE-29E86E3E0EBF}" dt="2022-10-03T20:37:04.794" v="4953" actId="478"/>
          <ac:spMkLst>
            <pc:docMk/>
            <pc:sldMk cId="728012327" sldId="263"/>
            <ac:spMk id="27" creationId="{43721929-1F6B-F9A2-560C-64778FDBBBF8}"/>
          </ac:spMkLst>
        </pc:spChg>
        <pc:spChg chg="del">
          <ac:chgData name="Nathan Cook" userId="49b6733e7892a9b3" providerId="LiveId" clId="{E4E43ACE-A666-4657-8AAE-29E86E3E0EBF}" dt="2022-10-03T02:57:38.812" v="4469" actId="478"/>
          <ac:spMkLst>
            <pc:docMk/>
            <pc:sldMk cId="728012327" sldId="263"/>
            <ac:spMk id="48" creationId="{ED6D911F-CF88-79A2-7570-B5794A69F360}"/>
          </ac:spMkLst>
        </pc:spChg>
        <pc:spChg chg="mod">
          <ac:chgData name="Nathan Cook" userId="49b6733e7892a9b3" providerId="LiveId" clId="{E4E43ACE-A666-4657-8AAE-29E86E3E0EBF}" dt="2022-10-03T20:37:05.140" v="4954"/>
          <ac:spMkLst>
            <pc:docMk/>
            <pc:sldMk cId="728012327" sldId="263"/>
            <ac:spMk id="48" creationId="{F0DB69A7-BD40-9E3B-2F7A-E6F421D7F5E2}"/>
          </ac:spMkLst>
        </pc:spChg>
        <pc:spChg chg="del">
          <ac:chgData name="Nathan Cook" userId="49b6733e7892a9b3" providerId="LiveId" clId="{E4E43ACE-A666-4657-8AAE-29E86E3E0EBF}" dt="2022-10-03T02:57:38.812" v="4469" actId="478"/>
          <ac:spMkLst>
            <pc:docMk/>
            <pc:sldMk cId="728012327" sldId="263"/>
            <ac:spMk id="49" creationId="{F734A181-F616-898A-3F39-3214D92D53FA}"/>
          </ac:spMkLst>
        </pc:spChg>
        <pc:spChg chg="add mod">
          <ac:chgData name="Nathan Cook" userId="49b6733e7892a9b3" providerId="LiveId" clId="{E4E43ACE-A666-4657-8AAE-29E86E3E0EBF}" dt="2022-10-03T02:57:39.031" v="4470"/>
          <ac:spMkLst>
            <pc:docMk/>
            <pc:sldMk cId="728012327" sldId="263"/>
            <ac:spMk id="53" creationId="{014FC24D-3184-AB36-58CC-DD6C0E5F5CB7}"/>
          </ac:spMkLst>
        </pc:spChg>
        <pc:spChg chg="add mod">
          <ac:chgData name="Nathan Cook" userId="49b6733e7892a9b3" providerId="LiveId" clId="{E4E43ACE-A666-4657-8AAE-29E86E3E0EBF}" dt="2022-10-03T02:57:39.031" v="4470"/>
          <ac:spMkLst>
            <pc:docMk/>
            <pc:sldMk cId="728012327" sldId="263"/>
            <ac:spMk id="54" creationId="{D7CB52F6-93E8-2525-1557-4A8140ED82AC}"/>
          </ac:spMkLst>
        </pc:spChg>
        <pc:spChg chg="mod">
          <ac:chgData name="Nathan Cook" userId="49b6733e7892a9b3" providerId="LiveId" clId="{E4E43ACE-A666-4657-8AAE-29E86E3E0EBF}" dt="2022-10-03T20:37:05.140" v="4954"/>
          <ac:spMkLst>
            <pc:docMk/>
            <pc:sldMk cId="728012327" sldId="263"/>
            <ac:spMk id="55" creationId="{0BFE3DBA-D3AB-7435-AD23-5AF9DDBA38F5}"/>
          </ac:spMkLst>
        </pc:spChg>
        <pc:spChg chg="mod">
          <ac:chgData name="Nathan Cook" userId="49b6733e7892a9b3" providerId="LiveId" clId="{E4E43ACE-A666-4657-8AAE-29E86E3E0EBF}" dt="2022-10-03T20:37:05.140" v="4954"/>
          <ac:spMkLst>
            <pc:docMk/>
            <pc:sldMk cId="728012327" sldId="263"/>
            <ac:spMk id="58" creationId="{FE07438A-C314-30DA-D57B-737EFDE324AA}"/>
          </ac:spMkLst>
        </pc:spChg>
        <pc:grpChg chg="add mod">
          <ac:chgData name="Nathan Cook" userId="49b6733e7892a9b3" providerId="LiveId" clId="{E4E43ACE-A666-4657-8AAE-29E86E3E0EBF}" dt="2022-10-03T20:37:05.140" v="4954"/>
          <ac:grpSpMkLst>
            <pc:docMk/>
            <pc:sldMk cId="728012327" sldId="263"/>
            <ac:grpSpMk id="42" creationId="{CA6B965D-93C6-A86C-FB22-AE514493B186}"/>
          </ac:grpSpMkLst>
        </pc:grpChg>
        <pc:grpChg chg="add mod">
          <ac:chgData name="Nathan Cook" userId="49b6733e7892a9b3" providerId="LiveId" clId="{E4E43ACE-A666-4657-8AAE-29E86E3E0EBF}" dt="2022-10-03T20:37:05.140" v="4954"/>
          <ac:grpSpMkLst>
            <pc:docMk/>
            <pc:sldMk cId="728012327" sldId="263"/>
            <ac:grpSpMk id="49" creationId="{757485AC-CA3B-F7D4-9261-D9EDAC0D5CB7}"/>
          </ac:grpSpMkLst>
        </pc:grpChg>
        <pc:grpChg chg="del">
          <ac:chgData name="Nathan Cook" userId="49b6733e7892a9b3" providerId="LiveId" clId="{E4E43ACE-A666-4657-8AAE-29E86E3E0EBF}" dt="2022-10-03T02:39:05.248" v="4357" actId="478"/>
          <ac:grpSpMkLst>
            <pc:docMk/>
            <pc:sldMk cId="728012327" sldId="263"/>
            <ac:grpSpMk id="50" creationId="{FF971E50-CE26-0EF5-7126-C64451ECC3C6}"/>
          </ac:grpSpMkLst>
        </pc:grpChg>
        <pc:grpChg chg="add mod">
          <ac:chgData name="Nathan Cook" userId="49b6733e7892a9b3" providerId="LiveId" clId="{E4E43ACE-A666-4657-8AAE-29E86E3E0EBF}" dt="2022-10-03T20:37:05.140" v="4954"/>
          <ac:grpSpMkLst>
            <pc:docMk/>
            <pc:sldMk cId="728012327" sldId="263"/>
            <ac:grpSpMk id="56" creationId="{F7F8DD35-F287-6147-AB14-717B6C731943}"/>
          </ac:grpSpMkLst>
        </pc:grpChg>
        <pc:picChg chg="del">
          <ac:chgData name="Nathan Cook" userId="49b6733e7892a9b3" providerId="LiveId" clId="{E4E43ACE-A666-4657-8AAE-29E86E3E0EBF}" dt="2022-10-03T20:37:04.794" v="4953" actId="478"/>
          <ac:picMkLst>
            <pc:docMk/>
            <pc:sldMk cId="728012327" sldId="263"/>
            <ac:picMk id="22" creationId="{3357CAB0-72B7-D62B-40B5-1AB9A3A9838D}"/>
          </ac:picMkLst>
        </pc:picChg>
        <pc:picChg chg="del">
          <ac:chgData name="Nathan Cook" userId="49b6733e7892a9b3" providerId="LiveId" clId="{E4E43ACE-A666-4657-8AAE-29E86E3E0EBF}" dt="2022-10-03T20:37:04.794" v="4953" actId="478"/>
          <ac:picMkLst>
            <pc:docMk/>
            <pc:sldMk cId="728012327" sldId="263"/>
            <ac:picMk id="24" creationId="{76D73DB3-6B34-6E99-8289-783B0404F3BF}"/>
          </ac:picMkLst>
        </pc:picChg>
        <pc:picChg chg="del">
          <ac:chgData name="Nathan Cook" userId="49b6733e7892a9b3" providerId="LiveId" clId="{E4E43ACE-A666-4657-8AAE-29E86E3E0EBF}" dt="2022-10-03T20:37:04.794" v="4953" actId="478"/>
          <ac:picMkLst>
            <pc:docMk/>
            <pc:sldMk cId="728012327" sldId="263"/>
            <ac:picMk id="26" creationId="{6C4A4921-6878-41B1-67EC-986F8CD482BB}"/>
          </ac:picMkLst>
        </pc:picChg>
        <pc:picChg chg="mod">
          <ac:chgData name="Nathan Cook" userId="49b6733e7892a9b3" providerId="LiveId" clId="{E4E43ACE-A666-4657-8AAE-29E86E3E0EBF}" dt="2022-10-03T20:37:05.140" v="4954"/>
          <ac:picMkLst>
            <pc:docMk/>
            <pc:sldMk cId="728012327" sldId="263"/>
            <ac:picMk id="43" creationId="{2A8E78BE-FEEA-4331-C5E6-F19399A37CBC}"/>
          </ac:picMkLst>
        </pc:picChg>
        <pc:picChg chg="mod">
          <ac:chgData name="Nathan Cook" userId="49b6733e7892a9b3" providerId="LiveId" clId="{E4E43ACE-A666-4657-8AAE-29E86E3E0EBF}" dt="2022-10-03T02:39:38.823" v="4362" actId="1076"/>
          <ac:picMkLst>
            <pc:docMk/>
            <pc:sldMk cId="728012327" sldId="263"/>
            <ac:picMk id="44" creationId="{F116842A-C8E9-D6AC-613B-EE7E2903E054}"/>
          </ac:picMkLst>
        </pc:picChg>
        <pc:picChg chg="mod">
          <ac:chgData name="Nathan Cook" userId="49b6733e7892a9b3" providerId="LiveId" clId="{E4E43ACE-A666-4657-8AAE-29E86E3E0EBF}" dt="2022-10-03T02:39:44.528" v="4364" actId="1076"/>
          <ac:picMkLst>
            <pc:docMk/>
            <pc:sldMk cId="728012327" sldId="263"/>
            <ac:picMk id="45" creationId="{B88A5AE7-D228-3D35-FCF1-801764C944E8}"/>
          </ac:picMkLst>
        </pc:picChg>
        <pc:picChg chg="add mod">
          <ac:chgData name="Nathan Cook" userId="49b6733e7892a9b3" providerId="LiveId" clId="{E4E43ACE-A666-4657-8AAE-29E86E3E0EBF}" dt="2022-10-03T02:39:31.765" v="4360" actId="1076"/>
          <ac:picMkLst>
            <pc:docMk/>
            <pc:sldMk cId="728012327" sldId="263"/>
            <ac:picMk id="46" creationId="{0C244A30-958B-4907-46C5-286DA6408311}"/>
          </ac:picMkLst>
        </pc:picChg>
        <pc:picChg chg="add mod">
          <ac:chgData name="Nathan Cook" userId="49b6733e7892a9b3" providerId="LiveId" clId="{E4E43ACE-A666-4657-8AAE-29E86E3E0EBF}" dt="2022-10-03T02:39:31.765" v="4360" actId="1076"/>
          <ac:picMkLst>
            <pc:docMk/>
            <pc:sldMk cId="728012327" sldId="263"/>
            <ac:picMk id="47" creationId="{066C2431-8697-9458-7413-F425C43118F8}"/>
          </ac:picMkLst>
        </pc:picChg>
        <pc:picChg chg="mod">
          <ac:chgData name="Nathan Cook" userId="49b6733e7892a9b3" providerId="LiveId" clId="{E4E43ACE-A666-4657-8AAE-29E86E3E0EBF}" dt="2022-10-03T20:37:05.140" v="4954"/>
          <ac:picMkLst>
            <pc:docMk/>
            <pc:sldMk cId="728012327" sldId="263"/>
            <ac:picMk id="50" creationId="{0226685E-3E48-7690-30F0-5233FF3EF097}"/>
          </ac:picMkLst>
        </pc:picChg>
        <pc:picChg chg="mod">
          <ac:chgData name="Nathan Cook" userId="49b6733e7892a9b3" providerId="LiveId" clId="{E4E43ACE-A666-4657-8AAE-29E86E3E0EBF}" dt="2022-10-03T20:37:05.140" v="4954"/>
          <ac:picMkLst>
            <pc:docMk/>
            <pc:sldMk cId="728012327" sldId="263"/>
            <ac:picMk id="57" creationId="{2F9E1224-683F-35DA-1312-332D643B4308}"/>
          </ac:picMkLst>
        </pc:picChg>
      </pc:sldChg>
      <pc:sldChg chg="addSp delSp modSp add mod ord modAnim">
        <pc:chgData name="Nathan Cook" userId="49b6733e7892a9b3" providerId="LiveId" clId="{E4E43ACE-A666-4657-8AAE-29E86E3E0EBF}" dt="2022-10-03T20:37:13.246" v="4956"/>
        <pc:sldMkLst>
          <pc:docMk/>
          <pc:sldMk cId="2095152058" sldId="264"/>
        </pc:sldMkLst>
        <pc:spChg chg="del">
          <ac:chgData name="Nathan Cook" userId="49b6733e7892a9b3" providerId="LiveId" clId="{E4E43ACE-A666-4657-8AAE-29E86E3E0EBF}" dt="2022-10-03T20:37:12.544" v="4955" actId="478"/>
          <ac:spMkLst>
            <pc:docMk/>
            <pc:sldMk cId="2095152058" sldId="264"/>
            <ac:spMk id="23" creationId="{B7C2775B-5B11-9382-6AB2-428C11F41FB3}"/>
          </ac:spMkLst>
        </pc:spChg>
        <pc:spChg chg="del">
          <ac:chgData name="Nathan Cook" userId="49b6733e7892a9b3" providerId="LiveId" clId="{E4E43ACE-A666-4657-8AAE-29E86E3E0EBF}" dt="2022-10-03T20:37:12.544" v="4955" actId="478"/>
          <ac:spMkLst>
            <pc:docMk/>
            <pc:sldMk cId="2095152058" sldId="264"/>
            <ac:spMk id="25" creationId="{9F4341A1-D72B-06B5-269C-512373EF99A8}"/>
          </ac:spMkLst>
        </pc:spChg>
        <pc:spChg chg="del">
          <ac:chgData name="Nathan Cook" userId="49b6733e7892a9b3" providerId="LiveId" clId="{E4E43ACE-A666-4657-8AAE-29E86E3E0EBF}" dt="2022-10-03T20:37:12.544" v="4955" actId="478"/>
          <ac:spMkLst>
            <pc:docMk/>
            <pc:sldMk cId="2095152058" sldId="264"/>
            <ac:spMk id="27" creationId="{43721929-1F6B-F9A2-560C-64778FDBBBF8}"/>
          </ac:spMkLst>
        </pc:spChg>
        <pc:spChg chg="mod">
          <ac:chgData name="Nathan Cook" userId="49b6733e7892a9b3" providerId="LiveId" clId="{E4E43ACE-A666-4657-8AAE-29E86E3E0EBF}" dt="2022-10-03T20:37:13.246" v="4956"/>
          <ac:spMkLst>
            <pc:docMk/>
            <pc:sldMk cId="2095152058" sldId="264"/>
            <ac:spMk id="41" creationId="{3B65DD26-0E08-49F5-980B-9E9EAC8ACA1B}"/>
          </ac:spMkLst>
        </pc:spChg>
        <pc:spChg chg="mod">
          <ac:chgData name="Nathan Cook" userId="49b6733e7892a9b3" providerId="LiveId" clId="{E4E43ACE-A666-4657-8AAE-29E86E3E0EBF}" dt="2022-10-03T20:37:13.246" v="4956"/>
          <ac:spMkLst>
            <pc:docMk/>
            <pc:sldMk cId="2095152058" sldId="264"/>
            <ac:spMk id="46" creationId="{683FAB8F-5E1C-EE6C-4C61-D15ED5BEBB33}"/>
          </ac:spMkLst>
        </pc:spChg>
        <pc:spChg chg="del">
          <ac:chgData name="Nathan Cook" userId="49b6733e7892a9b3" providerId="LiveId" clId="{E4E43ACE-A666-4657-8AAE-29E86E3E0EBF}" dt="2022-10-03T02:40:45.567" v="4367" actId="478"/>
          <ac:spMkLst>
            <pc:docMk/>
            <pc:sldMk cId="2095152058" sldId="264"/>
            <ac:spMk id="48" creationId="{ED6D911F-CF88-79A2-7570-B5794A69F360}"/>
          </ac:spMkLst>
        </pc:spChg>
        <pc:spChg chg="mod">
          <ac:chgData name="Nathan Cook" userId="49b6733e7892a9b3" providerId="LiveId" clId="{E4E43ACE-A666-4657-8AAE-29E86E3E0EBF}" dt="2022-10-03T20:37:13.246" v="4956"/>
          <ac:spMkLst>
            <pc:docMk/>
            <pc:sldMk cId="2095152058" sldId="264"/>
            <ac:spMk id="49" creationId="{ADE88A94-D885-EC25-B72B-1E88EAE169A3}"/>
          </ac:spMkLst>
        </pc:spChg>
        <pc:spChg chg="del">
          <ac:chgData name="Nathan Cook" userId="49b6733e7892a9b3" providerId="LiveId" clId="{E4E43ACE-A666-4657-8AAE-29E86E3E0EBF}" dt="2022-10-03T02:40:45.567" v="4367" actId="478"/>
          <ac:spMkLst>
            <pc:docMk/>
            <pc:sldMk cId="2095152058" sldId="264"/>
            <ac:spMk id="49" creationId="{F734A181-F616-898A-3F39-3214D92D53FA}"/>
          </ac:spMkLst>
        </pc:spChg>
        <pc:spChg chg="add mod">
          <ac:chgData name="Nathan Cook" userId="49b6733e7892a9b3" providerId="LiveId" clId="{E4E43ACE-A666-4657-8AAE-29E86E3E0EBF}" dt="2022-10-03T02:41:21.948" v="4368"/>
          <ac:spMkLst>
            <pc:docMk/>
            <pc:sldMk cId="2095152058" sldId="264"/>
            <ac:spMk id="59" creationId="{8DC80535-A9D1-A525-D9D4-7666F811E4D0}"/>
          </ac:spMkLst>
        </pc:spChg>
        <pc:spChg chg="add mod">
          <ac:chgData name="Nathan Cook" userId="49b6733e7892a9b3" providerId="LiveId" clId="{E4E43ACE-A666-4657-8AAE-29E86E3E0EBF}" dt="2022-10-03T02:41:21.948" v="4368"/>
          <ac:spMkLst>
            <pc:docMk/>
            <pc:sldMk cId="2095152058" sldId="264"/>
            <ac:spMk id="60" creationId="{BBB8CFE0-ECA1-8CA8-B8F9-72D2079DAF31}"/>
          </ac:spMkLst>
        </pc:spChg>
        <pc:spChg chg="add mod">
          <ac:chgData name="Nathan Cook" userId="49b6733e7892a9b3" providerId="LiveId" clId="{E4E43ACE-A666-4657-8AAE-29E86E3E0EBF}" dt="2022-10-03T02:51:26.945" v="4435"/>
          <ac:spMkLst>
            <pc:docMk/>
            <pc:sldMk cId="2095152058" sldId="264"/>
            <ac:spMk id="61" creationId="{67284204-274D-C1AF-E48F-3C4750AF9A90}"/>
          </ac:spMkLst>
        </pc:spChg>
        <pc:spChg chg="add mod">
          <ac:chgData name="Nathan Cook" userId="49b6733e7892a9b3" providerId="LiveId" clId="{E4E43ACE-A666-4657-8AAE-29E86E3E0EBF}" dt="2022-10-03T02:51:26.945" v="4435"/>
          <ac:spMkLst>
            <pc:docMk/>
            <pc:sldMk cId="2095152058" sldId="264"/>
            <ac:spMk id="62" creationId="{9C1E11D6-4E03-4132-51D5-71B0E3DF2B6A}"/>
          </ac:spMkLst>
        </pc:spChg>
        <pc:spChg chg="add del mod">
          <ac:chgData name="Nathan Cook" userId="49b6733e7892a9b3" providerId="LiveId" clId="{E4E43ACE-A666-4657-8AAE-29E86E3E0EBF}" dt="2022-10-03T03:03:46.259" v="4563" actId="21"/>
          <ac:spMkLst>
            <pc:docMk/>
            <pc:sldMk cId="2095152058" sldId="264"/>
            <ac:spMk id="65" creationId="{8F96BFA8-FB8C-7A93-6973-EFB030D5D391}"/>
          </ac:spMkLst>
        </pc:spChg>
        <pc:spChg chg="add del mod">
          <ac:chgData name="Nathan Cook" userId="49b6733e7892a9b3" providerId="LiveId" clId="{E4E43ACE-A666-4657-8AAE-29E86E3E0EBF}" dt="2022-10-03T03:03:46.259" v="4563" actId="21"/>
          <ac:spMkLst>
            <pc:docMk/>
            <pc:sldMk cId="2095152058" sldId="264"/>
            <ac:spMk id="66" creationId="{3DC68177-0CDE-C80D-9D77-311DB670CD2D}"/>
          </ac:spMkLst>
        </pc:spChg>
        <pc:spChg chg="add mod">
          <ac:chgData name="Nathan Cook" userId="49b6733e7892a9b3" providerId="LiveId" clId="{E4E43ACE-A666-4657-8AAE-29E86E3E0EBF}" dt="2022-10-03T02:58:30.150" v="4476" actId="1076"/>
          <ac:spMkLst>
            <pc:docMk/>
            <pc:sldMk cId="2095152058" sldId="264"/>
            <ac:spMk id="68" creationId="{AC0350B0-8190-5E2C-1847-CF15A02482CD}"/>
          </ac:spMkLst>
        </pc:spChg>
        <pc:spChg chg="add mod">
          <ac:chgData name="Nathan Cook" userId="49b6733e7892a9b3" providerId="LiveId" clId="{E4E43ACE-A666-4657-8AAE-29E86E3E0EBF}" dt="2022-10-03T02:58:06.346" v="4473" actId="1076"/>
          <ac:spMkLst>
            <pc:docMk/>
            <pc:sldMk cId="2095152058" sldId="264"/>
            <ac:spMk id="69" creationId="{DF634354-04A7-51AC-5777-5E55ABF64B41}"/>
          </ac:spMkLst>
        </pc:spChg>
        <pc:grpChg chg="add mod">
          <ac:chgData name="Nathan Cook" userId="49b6733e7892a9b3" providerId="LiveId" clId="{E4E43ACE-A666-4657-8AAE-29E86E3E0EBF}" dt="2022-10-03T20:37:13.246" v="4956"/>
          <ac:grpSpMkLst>
            <pc:docMk/>
            <pc:sldMk cId="2095152058" sldId="264"/>
            <ac:grpSpMk id="39" creationId="{1C680BD3-D35A-946D-C59A-1BAA136690EA}"/>
          </ac:grpSpMkLst>
        </pc:grpChg>
        <pc:grpChg chg="add mod">
          <ac:chgData name="Nathan Cook" userId="49b6733e7892a9b3" providerId="LiveId" clId="{E4E43ACE-A666-4657-8AAE-29E86E3E0EBF}" dt="2022-10-03T20:37:13.246" v="4956"/>
          <ac:grpSpMkLst>
            <pc:docMk/>
            <pc:sldMk cId="2095152058" sldId="264"/>
            <ac:grpSpMk id="44" creationId="{93071EDD-0CB5-18FC-D15D-71950FF191EA}"/>
          </ac:grpSpMkLst>
        </pc:grpChg>
        <pc:grpChg chg="add mod">
          <ac:chgData name="Nathan Cook" userId="49b6733e7892a9b3" providerId="LiveId" clId="{E4E43ACE-A666-4657-8AAE-29E86E3E0EBF}" dt="2022-10-03T20:37:13.246" v="4956"/>
          <ac:grpSpMkLst>
            <pc:docMk/>
            <pc:sldMk cId="2095152058" sldId="264"/>
            <ac:grpSpMk id="47" creationId="{0613AB95-D7ED-BE11-452B-6D52B99C555A}"/>
          </ac:grpSpMkLst>
        </pc:grpChg>
        <pc:picChg chg="del">
          <ac:chgData name="Nathan Cook" userId="49b6733e7892a9b3" providerId="LiveId" clId="{E4E43ACE-A666-4657-8AAE-29E86E3E0EBF}" dt="2022-10-03T20:37:12.544" v="4955" actId="478"/>
          <ac:picMkLst>
            <pc:docMk/>
            <pc:sldMk cId="2095152058" sldId="264"/>
            <ac:picMk id="22" creationId="{3357CAB0-72B7-D62B-40B5-1AB9A3A9838D}"/>
          </ac:picMkLst>
        </pc:picChg>
        <pc:picChg chg="del">
          <ac:chgData name="Nathan Cook" userId="49b6733e7892a9b3" providerId="LiveId" clId="{E4E43ACE-A666-4657-8AAE-29E86E3E0EBF}" dt="2022-10-03T20:37:12.544" v="4955" actId="478"/>
          <ac:picMkLst>
            <pc:docMk/>
            <pc:sldMk cId="2095152058" sldId="264"/>
            <ac:picMk id="24" creationId="{76D73DB3-6B34-6E99-8289-783B0404F3BF}"/>
          </ac:picMkLst>
        </pc:picChg>
        <pc:picChg chg="del">
          <ac:chgData name="Nathan Cook" userId="49b6733e7892a9b3" providerId="LiveId" clId="{E4E43ACE-A666-4657-8AAE-29E86E3E0EBF}" dt="2022-10-03T20:37:12.544" v="4955" actId="478"/>
          <ac:picMkLst>
            <pc:docMk/>
            <pc:sldMk cId="2095152058" sldId="264"/>
            <ac:picMk id="26" creationId="{6C4A4921-6878-41B1-67EC-986F8CD482BB}"/>
          </ac:picMkLst>
        </pc:picChg>
        <pc:picChg chg="del">
          <ac:chgData name="Nathan Cook" userId="49b6733e7892a9b3" providerId="LiveId" clId="{E4E43ACE-A666-4657-8AAE-29E86E3E0EBF}" dt="2022-10-03T02:40:45.567" v="4367" actId="478"/>
          <ac:picMkLst>
            <pc:docMk/>
            <pc:sldMk cId="2095152058" sldId="264"/>
            <ac:picMk id="39" creationId="{E647FE6C-27DE-0081-9044-84AB7B3DAC10}"/>
          </ac:picMkLst>
        </pc:picChg>
        <pc:picChg chg="del">
          <ac:chgData name="Nathan Cook" userId="49b6733e7892a9b3" providerId="LiveId" clId="{E4E43ACE-A666-4657-8AAE-29E86E3E0EBF}" dt="2022-10-03T02:40:45.567" v="4367" actId="478"/>
          <ac:picMkLst>
            <pc:docMk/>
            <pc:sldMk cId="2095152058" sldId="264"/>
            <ac:picMk id="40" creationId="{2F6F52AE-FE11-E1A6-37B4-C28F4E10C9C2}"/>
          </ac:picMkLst>
        </pc:picChg>
        <pc:picChg chg="mod">
          <ac:chgData name="Nathan Cook" userId="49b6733e7892a9b3" providerId="LiveId" clId="{E4E43ACE-A666-4657-8AAE-29E86E3E0EBF}" dt="2022-10-03T20:37:13.246" v="4956"/>
          <ac:picMkLst>
            <pc:docMk/>
            <pc:sldMk cId="2095152058" sldId="264"/>
            <ac:picMk id="40" creationId="{BAC49746-0E9F-04D3-F79B-F5FBA6DFA5B1}"/>
          </ac:picMkLst>
        </pc:picChg>
        <pc:picChg chg="del">
          <ac:chgData name="Nathan Cook" userId="49b6733e7892a9b3" providerId="LiveId" clId="{E4E43ACE-A666-4657-8AAE-29E86E3E0EBF}" dt="2022-10-03T02:40:45.567" v="4367" actId="478"/>
          <ac:picMkLst>
            <pc:docMk/>
            <pc:sldMk cId="2095152058" sldId="264"/>
            <ac:picMk id="41" creationId="{A900060B-9FF8-6F13-504B-31C12F14997A}"/>
          </ac:picMkLst>
        </pc:picChg>
        <pc:picChg chg="add mod">
          <ac:chgData name="Nathan Cook" userId="49b6733e7892a9b3" providerId="LiveId" clId="{E4E43ACE-A666-4657-8AAE-29E86E3E0EBF}" dt="2022-10-03T02:41:21.948" v="4368"/>
          <ac:picMkLst>
            <pc:docMk/>
            <pc:sldMk cId="2095152058" sldId="264"/>
            <ac:picMk id="42" creationId="{C0EC4988-9A5F-0EE3-354E-743AF2170F19}"/>
          </ac:picMkLst>
        </pc:picChg>
        <pc:picChg chg="add mod">
          <ac:chgData name="Nathan Cook" userId="49b6733e7892a9b3" providerId="LiveId" clId="{E4E43ACE-A666-4657-8AAE-29E86E3E0EBF}" dt="2022-10-03T02:41:21.948" v="4368"/>
          <ac:picMkLst>
            <pc:docMk/>
            <pc:sldMk cId="2095152058" sldId="264"/>
            <ac:picMk id="43" creationId="{90516831-35E4-78C5-F9A9-F2713C0386A1}"/>
          </ac:picMkLst>
        </pc:picChg>
        <pc:picChg chg="del">
          <ac:chgData name="Nathan Cook" userId="49b6733e7892a9b3" providerId="LiveId" clId="{E4E43ACE-A666-4657-8AAE-29E86E3E0EBF}" dt="2022-10-03T02:40:45.567" v="4367" actId="478"/>
          <ac:picMkLst>
            <pc:docMk/>
            <pc:sldMk cId="2095152058" sldId="264"/>
            <ac:picMk id="44" creationId="{F116842A-C8E9-D6AC-613B-EE7E2903E054}"/>
          </ac:picMkLst>
        </pc:picChg>
        <pc:picChg chg="mod">
          <ac:chgData name="Nathan Cook" userId="49b6733e7892a9b3" providerId="LiveId" clId="{E4E43ACE-A666-4657-8AAE-29E86E3E0EBF}" dt="2022-10-03T20:37:13.246" v="4956"/>
          <ac:picMkLst>
            <pc:docMk/>
            <pc:sldMk cId="2095152058" sldId="264"/>
            <ac:picMk id="45" creationId="{0E771CAD-0B3F-ABD1-5911-0114E3EC3E93}"/>
          </ac:picMkLst>
        </pc:picChg>
        <pc:picChg chg="del">
          <ac:chgData name="Nathan Cook" userId="49b6733e7892a9b3" providerId="LiveId" clId="{E4E43ACE-A666-4657-8AAE-29E86E3E0EBF}" dt="2022-10-03T02:40:45.567" v="4367" actId="478"/>
          <ac:picMkLst>
            <pc:docMk/>
            <pc:sldMk cId="2095152058" sldId="264"/>
            <ac:picMk id="45" creationId="{B88A5AE7-D228-3D35-FCF1-801764C944E8}"/>
          </ac:picMkLst>
        </pc:picChg>
        <pc:picChg chg="del">
          <ac:chgData name="Nathan Cook" userId="49b6733e7892a9b3" providerId="LiveId" clId="{E4E43ACE-A666-4657-8AAE-29E86E3E0EBF}" dt="2022-10-03T02:40:45.567" v="4367" actId="478"/>
          <ac:picMkLst>
            <pc:docMk/>
            <pc:sldMk cId="2095152058" sldId="264"/>
            <ac:picMk id="46" creationId="{0C244A30-958B-4907-46C5-286DA6408311}"/>
          </ac:picMkLst>
        </pc:picChg>
        <pc:picChg chg="del">
          <ac:chgData name="Nathan Cook" userId="49b6733e7892a9b3" providerId="LiveId" clId="{E4E43ACE-A666-4657-8AAE-29E86E3E0EBF}" dt="2022-10-03T02:40:45.567" v="4367" actId="478"/>
          <ac:picMkLst>
            <pc:docMk/>
            <pc:sldMk cId="2095152058" sldId="264"/>
            <ac:picMk id="47" creationId="{066C2431-8697-9458-7413-F425C43118F8}"/>
          </ac:picMkLst>
        </pc:picChg>
        <pc:picChg chg="mod">
          <ac:chgData name="Nathan Cook" userId="49b6733e7892a9b3" providerId="LiveId" clId="{E4E43ACE-A666-4657-8AAE-29E86E3E0EBF}" dt="2022-10-03T20:37:13.246" v="4956"/>
          <ac:picMkLst>
            <pc:docMk/>
            <pc:sldMk cId="2095152058" sldId="264"/>
            <ac:picMk id="48" creationId="{1336B7E6-6009-CF74-D2A5-A5FC5F2A1D6B}"/>
          </ac:picMkLst>
        </pc:picChg>
        <pc:picChg chg="add mod">
          <ac:chgData name="Nathan Cook" userId="49b6733e7892a9b3" providerId="LiveId" clId="{E4E43ACE-A666-4657-8AAE-29E86E3E0EBF}" dt="2022-10-03T02:41:21.948" v="4368"/>
          <ac:picMkLst>
            <pc:docMk/>
            <pc:sldMk cId="2095152058" sldId="264"/>
            <ac:picMk id="50" creationId="{8E5678BE-6525-AAFE-ED6D-42B2281B3A5E}"/>
          </ac:picMkLst>
        </pc:picChg>
        <pc:picChg chg="del">
          <ac:chgData name="Nathan Cook" userId="49b6733e7892a9b3" providerId="LiveId" clId="{E4E43ACE-A666-4657-8AAE-29E86E3E0EBF}" dt="2022-10-03T02:40:45.567" v="4367" actId="478"/>
          <ac:picMkLst>
            <pc:docMk/>
            <pc:sldMk cId="2095152058" sldId="264"/>
            <ac:picMk id="51" creationId="{00131EED-321B-9B75-A4BF-0EC687EE970E}"/>
          </ac:picMkLst>
        </pc:picChg>
        <pc:picChg chg="del">
          <ac:chgData name="Nathan Cook" userId="49b6733e7892a9b3" providerId="LiveId" clId="{E4E43ACE-A666-4657-8AAE-29E86E3E0EBF}" dt="2022-10-03T02:40:45.567" v="4367" actId="478"/>
          <ac:picMkLst>
            <pc:docMk/>
            <pc:sldMk cId="2095152058" sldId="264"/>
            <ac:picMk id="52" creationId="{B3D5A880-F700-06E6-CEC2-463F7AB9A7AE}"/>
          </ac:picMkLst>
        </pc:picChg>
        <pc:picChg chg="add mod">
          <ac:chgData name="Nathan Cook" userId="49b6733e7892a9b3" providerId="LiveId" clId="{E4E43ACE-A666-4657-8AAE-29E86E3E0EBF}" dt="2022-10-03T02:41:21.948" v="4368"/>
          <ac:picMkLst>
            <pc:docMk/>
            <pc:sldMk cId="2095152058" sldId="264"/>
            <ac:picMk id="53" creationId="{E2E763AB-4C73-673B-2842-59E37FC12BBE}"/>
          </ac:picMkLst>
        </pc:picChg>
        <pc:picChg chg="add mod">
          <ac:chgData name="Nathan Cook" userId="49b6733e7892a9b3" providerId="LiveId" clId="{E4E43ACE-A666-4657-8AAE-29E86E3E0EBF}" dt="2022-10-03T02:41:21.948" v="4368"/>
          <ac:picMkLst>
            <pc:docMk/>
            <pc:sldMk cId="2095152058" sldId="264"/>
            <ac:picMk id="54" creationId="{620EF509-F08D-7BA6-6D6B-ACB0A4FE76DF}"/>
          </ac:picMkLst>
        </pc:picChg>
        <pc:picChg chg="add mod">
          <ac:chgData name="Nathan Cook" userId="49b6733e7892a9b3" providerId="LiveId" clId="{E4E43ACE-A666-4657-8AAE-29E86E3E0EBF}" dt="2022-10-03T02:41:21.948" v="4368"/>
          <ac:picMkLst>
            <pc:docMk/>
            <pc:sldMk cId="2095152058" sldId="264"/>
            <ac:picMk id="55" creationId="{58C54E59-5A81-F90A-8D71-345D1BD896B1}"/>
          </ac:picMkLst>
        </pc:picChg>
        <pc:picChg chg="add mod">
          <ac:chgData name="Nathan Cook" userId="49b6733e7892a9b3" providerId="LiveId" clId="{E4E43ACE-A666-4657-8AAE-29E86E3E0EBF}" dt="2022-10-03T02:41:21.948" v="4368"/>
          <ac:picMkLst>
            <pc:docMk/>
            <pc:sldMk cId="2095152058" sldId="264"/>
            <ac:picMk id="56" creationId="{4977926F-66FD-B507-428E-107AC5DBCC5B}"/>
          </ac:picMkLst>
        </pc:picChg>
        <pc:picChg chg="add mod">
          <ac:chgData name="Nathan Cook" userId="49b6733e7892a9b3" providerId="LiveId" clId="{E4E43ACE-A666-4657-8AAE-29E86E3E0EBF}" dt="2022-10-03T02:41:21.948" v="4368"/>
          <ac:picMkLst>
            <pc:docMk/>
            <pc:sldMk cId="2095152058" sldId="264"/>
            <ac:picMk id="57" creationId="{F99C3CE3-1C06-F81D-59FC-1D52C2A928F9}"/>
          </ac:picMkLst>
        </pc:picChg>
        <pc:picChg chg="add mod">
          <ac:chgData name="Nathan Cook" userId="49b6733e7892a9b3" providerId="LiveId" clId="{E4E43ACE-A666-4657-8AAE-29E86E3E0EBF}" dt="2022-10-03T02:41:21.948" v="4368"/>
          <ac:picMkLst>
            <pc:docMk/>
            <pc:sldMk cId="2095152058" sldId="264"/>
            <ac:picMk id="58" creationId="{5FCA0DCD-E771-9048-4C62-D65C8595EF45}"/>
          </ac:picMkLst>
        </pc:picChg>
        <pc:picChg chg="add mod">
          <ac:chgData name="Nathan Cook" userId="49b6733e7892a9b3" providerId="LiveId" clId="{E4E43ACE-A666-4657-8AAE-29E86E3E0EBF}" dt="2022-10-03T02:59:20.282" v="4483" actId="1076"/>
          <ac:picMkLst>
            <pc:docMk/>
            <pc:sldMk cId="2095152058" sldId="264"/>
            <ac:picMk id="63" creationId="{A0C5947D-D88D-A3F8-D695-FA714BFCEBB9}"/>
          </ac:picMkLst>
        </pc:picChg>
        <pc:picChg chg="add del mod">
          <ac:chgData name="Nathan Cook" userId="49b6733e7892a9b3" providerId="LiveId" clId="{E4E43ACE-A666-4657-8AAE-29E86E3E0EBF}" dt="2022-10-03T03:03:46.259" v="4563" actId="21"/>
          <ac:picMkLst>
            <pc:docMk/>
            <pc:sldMk cId="2095152058" sldId="264"/>
            <ac:picMk id="64" creationId="{13B10BE5-9611-ECC1-BD5D-5348A9B64EAF}"/>
          </ac:picMkLst>
        </pc:picChg>
        <pc:picChg chg="add del mod">
          <ac:chgData name="Nathan Cook" userId="49b6733e7892a9b3" providerId="LiveId" clId="{E4E43ACE-A666-4657-8AAE-29E86E3E0EBF}" dt="2022-10-03T02:59:46.364" v="4486" actId="478"/>
          <ac:picMkLst>
            <pc:docMk/>
            <pc:sldMk cId="2095152058" sldId="264"/>
            <ac:picMk id="67" creationId="{E72734C2-D1E0-AB52-D6EC-E3AEC7B50079}"/>
          </ac:picMkLst>
        </pc:picChg>
        <pc:picChg chg="add del mod">
          <ac:chgData name="Nathan Cook" userId="49b6733e7892a9b3" providerId="LiveId" clId="{E4E43ACE-A666-4657-8AAE-29E86E3E0EBF}" dt="2022-10-03T03:04:40.217" v="4579" actId="478"/>
          <ac:picMkLst>
            <pc:docMk/>
            <pc:sldMk cId="2095152058" sldId="264"/>
            <ac:picMk id="70" creationId="{C80C31BB-8539-1DB6-433F-361ED5BCA4F3}"/>
          </ac:picMkLst>
        </pc:picChg>
      </pc:sldChg>
      <pc:sldChg chg="addSp delSp modSp add mod modAnim">
        <pc:chgData name="Nathan Cook" userId="49b6733e7892a9b3" providerId="LiveId" clId="{E4E43ACE-A666-4657-8AAE-29E86E3E0EBF}" dt="2022-10-03T20:37:20.977" v="4958"/>
        <pc:sldMkLst>
          <pc:docMk/>
          <pc:sldMk cId="1870377396" sldId="265"/>
        </pc:sldMkLst>
        <pc:spChg chg="del">
          <ac:chgData name="Nathan Cook" userId="49b6733e7892a9b3" providerId="LiveId" clId="{E4E43ACE-A666-4657-8AAE-29E86E3E0EBF}" dt="2022-10-03T20:37:20.629" v="4957" actId="478"/>
          <ac:spMkLst>
            <pc:docMk/>
            <pc:sldMk cId="1870377396" sldId="265"/>
            <ac:spMk id="23" creationId="{B7C2775B-5B11-9382-6AB2-428C11F41FB3}"/>
          </ac:spMkLst>
        </pc:spChg>
        <pc:spChg chg="del">
          <ac:chgData name="Nathan Cook" userId="49b6733e7892a9b3" providerId="LiveId" clId="{E4E43ACE-A666-4657-8AAE-29E86E3E0EBF}" dt="2022-10-03T20:37:20.629" v="4957" actId="478"/>
          <ac:spMkLst>
            <pc:docMk/>
            <pc:sldMk cId="1870377396" sldId="265"/>
            <ac:spMk id="25" creationId="{9F4341A1-D72B-06B5-269C-512373EF99A8}"/>
          </ac:spMkLst>
        </pc:spChg>
        <pc:spChg chg="del">
          <ac:chgData name="Nathan Cook" userId="49b6733e7892a9b3" providerId="LiveId" clId="{E4E43ACE-A666-4657-8AAE-29E86E3E0EBF}" dt="2022-10-03T20:37:20.629" v="4957" actId="478"/>
          <ac:spMkLst>
            <pc:docMk/>
            <pc:sldMk cId="1870377396" sldId="265"/>
            <ac:spMk id="27" creationId="{43721929-1F6B-F9A2-560C-64778FDBBBF8}"/>
          </ac:spMkLst>
        </pc:spChg>
        <pc:spChg chg="mod">
          <ac:chgData name="Nathan Cook" userId="49b6733e7892a9b3" providerId="LiveId" clId="{E4E43ACE-A666-4657-8AAE-29E86E3E0EBF}" dt="2022-10-03T20:37:20.977" v="4958"/>
          <ac:spMkLst>
            <pc:docMk/>
            <pc:sldMk cId="1870377396" sldId="265"/>
            <ac:spMk id="44" creationId="{8B6068EC-7C79-7234-5157-1FD7C044B68D}"/>
          </ac:spMkLst>
        </pc:spChg>
        <pc:spChg chg="mod">
          <ac:chgData name="Nathan Cook" userId="49b6733e7892a9b3" providerId="LiveId" clId="{E4E43ACE-A666-4657-8AAE-29E86E3E0EBF}" dt="2022-10-03T20:37:20.977" v="4958"/>
          <ac:spMkLst>
            <pc:docMk/>
            <pc:sldMk cId="1870377396" sldId="265"/>
            <ac:spMk id="47" creationId="{F20E4E45-F000-29E4-8C44-FAA9568E57B2}"/>
          </ac:spMkLst>
        </pc:spChg>
        <pc:spChg chg="mod">
          <ac:chgData name="Nathan Cook" userId="49b6733e7892a9b3" providerId="LiveId" clId="{E4E43ACE-A666-4657-8AAE-29E86E3E0EBF}" dt="2022-10-03T20:37:20.977" v="4958"/>
          <ac:spMkLst>
            <pc:docMk/>
            <pc:sldMk cId="1870377396" sldId="265"/>
            <ac:spMk id="51" creationId="{FB8C1486-2008-0E4F-05E4-7843BECE4290}"/>
          </ac:spMkLst>
        </pc:spChg>
        <pc:spChg chg="mod">
          <ac:chgData name="Nathan Cook" userId="49b6733e7892a9b3" providerId="LiveId" clId="{E4E43ACE-A666-4657-8AAE-29E86E3E0EBF}" dt="2022-10-03T03:03:33.581" v="4562" actId="1076"/>
          <ac:spMkLst>
            <pc:docMk/>
            <pc:sldMk cId="1870377396" sldId="265"/>
            <ac:spMk id="65" creationId="{8F96BFA8-FB8C-7A93-6973-EFB030D5D391}"/>
          </ac:spMkLst>
        </pc:spChg>
        <pc:spChg chg="mod">
          <ac:chgData name="Nathan Cook" userId="49b6733e7892a9b3" providerId="LiveId" clId="{E4E43ACE-A666-4657-8AAE-29E86E3E0EBF}" dt="2022-10-03T03:03:26.910" v="4560" actId="1076"/>
          <ac:spMkLst>
            <pc:docMk/>
            <pc:sldMk cId="1870377396" sldId="265"/>
            <ac:spMk id="66" creationId="{3DC68177-0CDE-C80D-9D77-311DB670CD2D}"/>
          </ac:spMkLst>
        </pc:spChg>
        <pc:grpChg chg="add mod">
          <ac:chgData name="Nathan Cook" userId="49b6733e7892a9b3" providerId="LiveId" clId="{E4E43ACE-A666-4657-8AAE-29E86E3E0EBF}" dt="2022-10-03T20:37:20.977" v="4958"/>
          <ac:grpSpMkLst>
            <pc:docMk/>
            <pc:sldMk cId="1870377396" sldId="265"/>
            <ac:grpSpMk id="40" creationId="{8610DF6C-6298-C016-A1B8-FB665762BB2F}"/>
          </ac:grpSpMkLst>
        </pc:grpChg>
        <pc:grpChg chg="add mod">
          <ac:chgData name="Nathan Cook" userId="49b6733e7892a9b3" providerId="LiveId" clId="{E4E43ACE-A666-4657-8AAE-29E86E3E0EBF}" dt="2022-10-03T20:37:20.977" v="4958"/>
          <ac:grpSpMkLst>
            <pc:docMk/>
            <pc:sldMk cId="1870377396" sldId="265"/>
            <ac:grpSpMk id="45" creationId="{AB3DC664-32BE-A00A-8BD4-8B7A03378FF0}"/>
          </ac:grpSpMkLst>
        </pc:grpChg>
        <pc:grpChg chg="add mod">
          <ac:chgData name="Nathan Cook" userId="49b6733e7892a9b3" providerId="LiveId" clId="{E4E43ACE-A666-4657-8AAE-29E86E3E0EBF}" dt="2022-10-03T20:37:20.977" v="4958"/>
          <ac:grpSpMkLst>
            <pc:docMk/>
            <pc:sldMk cId="1870377396" sldId="265"/>
            <ac:grpSpMk id="48" creationId="{1F0ABCE2-F3C5-D89A-DFED-0B55E971C7E1}"/>
          </ac:grpSpMkLst>
        </pc:grpChg>
        <pc:picChg chg="del">
          <ac:chgData name="Nathan Cook" userId="49b6733e7892a9b3" providerId="LiveId" clId="{E4E43ACE-A666-4657-8AAE-29E86E3E0EBF}" dt="2022-10-03T20:37:20.629" v="4957" actId="478"/>
          <ac:picMkLst>
            <pc:docMk/>
            <pc:sldMk cId="1870377396" sldId="265"/>
            <ac:picMk id="22" creationId="{3357CAB0-72B7-D62B-40B5-1AB9A3A9838D}"/>
          </ac:picMkLst>
        </pc:picChg>
        <pc:picChg chg="del">
          <ac:chgData name="Nathan Cook" userId="49b6733e7892a9b3" providerId="LiveId" clId="{E4E43ACE-A666-4657-8AAE-29E86E3E0EBF}" dt="2022-10-03T20:37:20.629" v="4957" actId="478"/>
          <ac:picMkLst>
            <pc:docMk/>
            <pc:sldMk cId="1870377396" sldId="265"/>
            <ac:picMk id="24" creationId="{76D73DB3-6B34-6E99-8289-783B0404F3BF}"/>
          </ac:picMkLst>
        </pc:picChg>
        <pc:picChg chg="del">
          <ac:chgData name="Nathan Cook" userId="49b6733e7892a9b3" providerId="LiveId" clId="{E4E43ACE-A666-4657-8AAE-29E86E3E0EBF}" dt="2022-10-03T20:37:20.629" v="4957" actId="478"/>
          <ac:picMkLst>
            <pc:docMk/>
            <pc:sldMk cId="1870377396" sldId="265"/>
            <ac:picMk id="26" creationId="{6C4A4921-6878-41B1-67EC-986F8CD482BB}"/>
          </ac:picMkLst>
        </pc:picChg>
        <pc:picChg chg="add mod">
          <ac:chgData name="Nathan Cook" userId="49b6733e7892a9b3" providerId="LiveId" clId="{E4E43ACE-A666-4657-8AAE-29E86E3E0EBF}" dt="2022-10-03T03:04:32.431" v="4578" actId="1076"/>
          <ac:picMkLst>
            <pc:docMk/>
            <pc:sldMk cId="1870377396" sldId="265"/>
            <ac:picMk id="39" creationId="{75BCD241-A460-33C4-B420-05EA49E2B1E7}"/>
          </ac:picMkLst>
        </pc:picChg>
        <pc:picChg chg="mod">
          <ac:chgData name="Nathan Cook" userId="49b6733e7892a9b3" providerId="LiveId" clId="{E4E43ACE-A666-4657-8AAE-29E86E3E0EBF}" dt="2022-10-03T20:37:20.977" v="4958"/>
          <ac:picMkLst>
            <pc:docMk/>
            <pc:sldMk cId="1870377396" sldId="265"/>
            <ac:picMk id="41" creationId="{BA8AEF2C-ABB3-118C-AA32-793639847BDA}"/>
          </ac:picMkLst>
        </pc:picChg>
        <pc:picChg chg="mod">
          <ac:chgData name="Nathan Cook" userId="49b6733e7892a9b3" providerId="LiveId" clId="{E4E43ACE-A666-4657-8AAE-29E86E3E0EBF}" dt="2022-10-03T20:37:20.977" v="4958"/>
          <ac:picMkLst>
            <pc:docMk/>
            <pc:sldMk cId="1870377396" sldId="265"/>
            <ac:picMk id="46" creationId="{FD6D1C0E-0CCE-95E8-CE29-2CEB1D33F597}"/>
          </ac:picMkLst>
        </pc:picChg>
        <pc:picChg chg="mod">
          <ac:chgData name="Nathan Cook" userId="49b6733e7892a9b3" providerId="LiveId" clId="{E4E43ACE-A666-4657-8AAE-29E86E3E0EBF}" dt="2022-10-03T20:37:20.977" v="4958"/>
          <ac:picMkLst>
            <pc:docMk/>
            <pc:sldMk cId="1870377396" sldId="265"/>
            <ac:picMk id="49" creationId="{255B568C-3BFC-4346-62B3-A86A72A4318D}"/>
          </ac:picMkLst>
        </pc:picChg>
        <pc:picChg chg="del mod">
          <ac:chgData name="Nathan Cook" userId="49b6733e7892a9b3" providerId="LiveId" clId="{E4E43ACE-A666-4657-8AAE-29E86E3E0EBF}" dt="2022-10-03T03:00:56.902" v="4497" actId="478"/>
          <ac:picMkLst>
            <pc:docMk/>
            <pc:sldMk cId="1870377396" sldId="265"/>
            <ac:picMk id="63" creationId="{A0C5947D-D88D-A3F8-D695-FA714BFCEBB9}"/>
          </ac:picMkLst>
        </pc:picChg>
        <pc:picChg chg="mod">
          <ac:chgData name="Nathan Cook" userId="49b6733e7892a9b3" providerId="LiveId" clId="{E4E43ACE-A666-4657-8AAE-29E86E3E0EBF}" dt="2022-10-03T03:03:29.402" v="4561" actId="1076"/>
          <ac:picMkLst>
            <pc:docMk/>
            <pc:sldMk cId="1870377396" sldId="265"/>
            <ac:picMk id="64" creationId="{13B10BE5-9611-ECC1-BD5D-5348A9B64EAF}"/>
          </ac:picMkLst>
        </pc:picChg>
        <pc:picChg chg="del">
          <ac:chgData name="Nathan Cook" userId="49b6733e7892a9b3" providerId="LiveId" clId="{E4E43ACE-A666-4657-8AAE-29E86E3E0EBF}" dt="2022-10-03T03:04:45.581" v="4580" actId="478"/>
          <ac:picMkLst>
            <pc:docMk/>
            <pc:sldMk cId="1870377396" sldId="265"/>
            <ac:picMk id="70" creationId="{C80C31BB-8539-1DB6-433F-361ED5BCA4F3}"/>
          </ac:picMkLst>
        </pc:picChg>
      </pc:sldChg>
      <pc:sldChg chg="addSp delSp modSp add mod delAnim modAnim">
        <pc:chgData name="Nathan Cook" userId="49b6733e7892a9b3" providerId="LiveId" clId="{E4E43ACE-A666-4657-8AAE-29E86E3E0EBF}" dt="2022-10-03T20:39:52.327" v="4975" actId="1076"/>
        <pc:sldMkLst>
          <pc:docMk/>
          <pc:sldMk cId="1242311745" sldId="266"/>
        </pc:sldMkLst>
        <pc:spChg chg="del">
          <ac:chgData name="Nathan Cook" userId="49b6733e7892a9b3" providerId="LiveId" clId="{E4E43ACE-A666-4657-8AAE-29E86E3E0EBF}" dt="2022-10-03T20:37:27.099" v="4959" actId="478"/>
          <ac:spMkLst>
            <pc:docMk/>
            <pc:sldMk cId="1242311745" sldId="266"/>
            <ac:spMk id="23" creationId="{B7C2775B-5B11-9382-6AB2-428C11F41FB3}"/>
          </ac:spMkLst>
        </pc:spChg>
        <pc:spChg chg="del">
          <ac:chgData name="Nathan Cook" userId="49b6733e7892a9b3" providerId="LiveId" clId="{E4E43ACE-A666-4657-8AAE-29E86E3E0EBF}" dt="2022-10-03T20:37:27.099" v="4959" actId="478"/>
          <ac:spMkLst>
            <pc:docMk/>
            <pc:sldMk cId="1242311745" sldId="266"/>
            <ac:spMk id="25" creationId="{9F4341A1-D72B-06B5-269C-512373EF99A8}"/>
          </ac:spMkLst>
        </pc:spChg>
        <pc:spChg chg="del">
          <ac:chgData name="Nathan Cook" userId="49b6733e7892a9b3" providerId="LiveId" clId="{E4E43ACE-A666-4657-8AAE-29E86E3E0EBF}" dt="2022-10-03T20:37:27.099" v="4959" actId="478"/>
          <ac:spMkLst>
            <pc:docMk/>
            <pc:sldMk cId="1242311745" sldId="266"/>
            <ac:spMk id="27" creationId="{43721929-1F6B-F9A2-560C-64778FDBBBF8}"/>
          </ac:spMkLst>
        </pc:spChg>
        <pc:spChg chg="add mod">
          <ac:chgData name="Nathan Cook" userId="49b6733e7892a9b3" providerId="LiveId" clId="{E4E43ACE-A666-4657-8AAE-29E86E3E0EBF}" dt="2022-10-03T03:04:06.802" v="4567" actId="1076"/>
          <ac:spMkLst>
            <pc:docMk/>
            <pc:sldMk cId="1242311745" sldId="266"/>
            <ac:spMk id="41" creationId="{B2F300E1-922A-B013-2222-CFC3F9928239}"/>
          </ac:spMkLst>
        </pc:spChg>
        <pc:spChg chg="add mod">
          <ac:chgData name="Nathan Cook" userId="49b6733e7892a9b3" providerId="LiveId" clId="{E4E43ACE-A666-4657-8AAE-29E86E3E0EBF}" dt="2022-10-03T03:04:06.802" v="4567" actId="1076"/>
          <ac:spMkLst>
            <pc:docMk/>
            <pc:sldMk cId="1242311745" sldId="266"/>
            <ac:spMk id="44" creationId="{7293457F-FE7D-4569-8224-249B1717C58E}"/>
          </ac:spMkLst>
        </pc:spChg>
        <pc:spChg chg="mod">
          <ac:chgData name="Nathan Cook" userId="49b6733e7892a9b3" providerId="LiveId" clId="{E4E43ACE-A666-4657-8AAE-29E86E3E0EBF}" dt="2022-10-03T20:37:27.471" v="4960"/>
          <ac:spMkLst>
            <pc:docMk/>
            <pc:sldMk cId="1242311745" sldId="266"/>
            <ac:spMk id="47" creationId="{27A6C73F-6A54-DE8B-6CB5-3DFD806CAEFF}"/>
          </ac:spMkLst>
        </pc:spChg>
        <pc:spChg chg="mod">
          <ac:chgData name="Nathan Cook" userId="49b6733e7892a9b3" providerId="LiveId" clId="{E4E43ACE-A666-4657-8AAE-29E86E3E0EBF}" dt="2022-10-03T20:37:27.471" v="4960"/>
          <ac:spMkLst>
            <pc:docMk/>
            <pc:sldMk cId="1242311745" sldId="266"/>
            <ac:spMk id="51" creationId="{1ED5228F-8F22-7983-6726-856A3D28F09C}"/>
          </ac:spMkLst>
        </pc:spChg>
        <pc:spChg chg="mod">
          <ac:chgData name="Nathan Cook" userId="49b6733e7892a9b3" providerId="LiveId" clId="{E4E43ACE-A666-4657-8AAE-29E86E3E0EBF}" dt="2022-10-03T20:37:27.471" v="4960"/>
          <ac:spMkLst>
            <pc:docMk/>
            <pc:sldMk cId="1242311745" sldId="266"/>
            <ac:spMk id="64" creationId="{45601D9A-5DEF-3ABF-C00D-8FD85CF62899}"/>
          </ac:spMkLst>
        </pc:spChg>
        <pc:spChg chg="del">
          <ac:chgData name="Nathan Cook" userId="49b6733e7892a9b3" providerId="LiveId" clId="{E4E43ACE-A666-4657-8AAE-29E86E3E0EBF}" dt="2022-10-03T03:03:57.918" v="4565" actId="478"/>
          <ac:spMkLst>
            <pc:docMk/>
            <pc:sldMk cId="1242311745" sldId="266"/>
            <ac:spMk id="65" creationId="{8F96BFA8-FB8C-7A93-6973-EFB030D5D391}"/>
          </ac:spMkLst>
        </pc:spChg>
        <pc:spChg chg="del">
          <ac:chgData name="Nathan Cook" userId="49b6733e7892a9b3" providerId="LiveId" clId="{E4E43ACE-A666-4657-8AAE-29E86E3E0EBF}" dt="2022-10-03T03:03:57.918" v="4565" actId="478"/>
          <ac:spMkLst>
            <pc:docMk/>
            <pc:sldMk cId="1242311745" sldId="266"/>
            <ac:spMk id="66" creationId="{3DC68177-0CDE-C80D-9D77-311DB670CD2D}"/>
          </ac:spMkLst>
        </pc:spChg>
        <pc:grpChg chg="add mod">
          <ac:chgData name="Nathan Cook" userId="49b6733e7892a9b3" providerId="LiveId" clId="{E4E43ACE-A666-4657-8AAE-29E86E3E0EBF}" dt="2022-10-03T20:37:27.471" v="4960"/>
          <ac:grpSpMkLst>
            <pc:docMk/>
            <pc:sldMk cId="1242311745" sldId="266"/>
            <ac:grpSpMk id="45" creationId="{D7F3BDAF-E860-C8FE-1533-3EA61A292178}"/>
          </ac:grpSpMkLst>
        </pc:grpChg>
        <pc:grpChg chg="add mod">
          <ac:chgData name="Nathan Cook" userId="49b6733e7892a9b3" providerId="LiveId" clId="{E4E43ACE-A666-4657-8AAE-29E86E3E0EBF}" dt="2022-10-03T20:37:27.471" v="4960"/>
          <ac:grpSpMkLst>
            <pc:docMk/>
            <pc:sldMk cId="1242311745" sldId="266"/>
            <ac:grpSpMk id="48" creationId="{C4E48C2F-F756-FD1B-B139-33E304BEE5D0}"/>
          </ac:grpSpMkLst>
        </pc:grpChg>
        <pc:grpChg chg="add mod">
          <ac:chgData name="Nathan Cook" userId="49b6733e7892a9b3" providerId="LiveId" clId="{E4E43ACE-A666-4657-8AAE-29E86E3E0EBF}" dt="2022-10-03T20:37:27.471" v="4960"/>
          <ac:grpSpMkLst>
            <pc:docMk/>
            <pc:sldMk cId="1242311745" sldId="266"/>
            <ac:grpSpMk id="52" creationId="{980270E2-ACC6-E633-5479-E354B9CCDABD}"/>
          </ac:grpSpMkLst>
        </pc:grpChg>
        <pc:picChg chg="del">
          <ac:chgData name="Nathan Cook" userId="49b6733e7892a9b3" providerId="LiveId" clId="{E4E43ACE-A666-4657-8AAE-29E86E3E0EBF}" dt="2022-10-03T20:37:27.099" v="4959" actId="478"/>
          <ac:picMkLst>
            <pc:docMk/>
            <pc:sldMk cId="1242311745" sldId="266"/>
            <ac:picMk id="22" creationId="{3357CAB0-72B7-D62B-40B5-1AB9A3A9838D}"/>
          </ac:picMkLst>
        </pc:picChg>
        <pc:picChg chg="del">
          <ac:chgData name="Nathan Cook" userId="49b6733e7892a9b3" providerId="LiveId" clId="{E4E43ACE-A666-4657-8AAE-29E86E3E0EBF}" dt="2022-10-03T20:37:27.099" v="4959" actId="478"/>
          <ac:picMkLst>
            <pc:docMk/>
            <pc:sldMk cId="1242311745" sldId="266"/>
            <ac:picMk id="24" creationId="{76D73DB3-6B34-6E99-8289-783B0404F3BF}"/>
          </ac:picMkLst>
        </pc:picChg>
        <pc:picChg chg="del">
          <ac:chgData name="Nathan Cook" userId="49b6733e7892a9b3" providerId="LiveId" clId="{E4E43ACE-A666-4657-8AAE-29E86E3E0EBF}" dt="2022-10-03T20:37:27.099" v="4959" actId="478"/>
          <ac:picMkLst>
            <pc:docMk/>
            <pc:sldMk cId="1242311745" sldId="266"/>
            <ac:picMk id="26" creationId="{6C4A4921-6878-41B1-67EC-986F8CD482BB}"/>
          </ac:picMkLst>
        </pc:picChg>
        <pc:picChg chg="mod">
          <ac:chgData name="Nathan Cook" userId="49b6733e7892a9b3" providerId="LiveId" clId="{E4E43ACE-A666-4657-8AAE-29E86E3E0EBF}" dt="2022-10-03T03:04:22.789" v="4576" actId="1076"/>
          <ac:picMkLst>
            <pc:docMk/>
            <pc:sldMk cId="1242311745" sldId="266"/>
            <ac:picMk id="39" creationId="{75BCD241-A460-33C4-B420-05EA49E2B1E7}"/>
          </ac:picMkLst>
        </pc:picChg>
        <pc:picChg chg="add mod">
          <ac:chgData name="Nathan Cook" userId="49b6733e7892a9b3" providerId="LiveId" clId="{E4E43ACE-A666-4657-8AAE-29E86E3E0EBF}" dt="2022-10-03T03:04:06.802" v="4567" actId="1076"/>
          <ac:picMkLst>
            <pc:docMk/>
            <pc:sldMk cId="1242311745" sldId="266"/>
            <ac:picMk id="40" creationId="{7F4C6983-0DC3-914E-CD90-62210556C954}"/>
          </ac:picMkLst>
        </pc:picChg>
        <pc:picChg chg="mod">
          <ac:chgData name="Nathan Cook" userId="49b6733e7892a9b3" providerId="LiveId" clId="{E4E43ACE-A666-4657-8AAE-29E86E3E0EBF}" dt="2022-10-03T20:37:27.471" v="4960"/>
          <ac:picMkLst>
            <pc:docMk/>
            <pc:sldMk cId="1242311745" sldId="266"/>
            <ac:picMk id="46" creationId="{D52597BF-7E7C-495E-1FDB-4E75D721B740}"/>
          </ac:picMkLst>
        </pc:picChg>
        <pc:picChg chg="mod">
          <ac:chgData name="Nathan Cook" userId="49b6733e7892a9b3" providerId="LiveId" clId="{E4E43ACE-A666-4657-8AAE-29E86E3E0EBF}" dt="2022-10-03T20:37:27.471" v="4960"/>
          <ac:picMkLst>
            <pc:docMk/>
            <pc:sldMk cId="1242311745" sldId="266"/>
            <ac:picMk id="49" creationId="{36ADE606-1392-5ABC-3C69-55B9778D1EC6}"/>
          </ac:picMkLst>
        </pc:picChg>
        <pc:picChg chg="mod">
          <ac:chgData name="Nathan Cook" userId="49b6733e7892a9b3" providerId="LiveId" clId="{E4E43ACE-A666-4657-8AAE-29E86E3E0EBF}" dt="2022-10-03T20:37:27.471" v="4960"/>
          <ac:picMkLst>
            <pc:docMk/>
            <pc:sldMk cId="1242311745" sldId="266"/>
            <ac:picMk id="63" creationId="{5B37C826-6498-ADBB-28F0-5337AA7D79DA}"/>
          </ac:picMkLst>
        </pc:picChg>
        <pc:picChg chg="del">
          <ac:chgData name="Nathan Cook" userId="49b6733e7892a9b3" providerId="LiveId" clId="{E4E43ACE-A666-4657-8AAE-29E86E3E0EBF}" dt="2022-10-03T03:03:57.918" v="4565" actId="478"/>
          <ac:picMkLst>
            <pc:docMk/>
            <pc:sldMk cId="1242311745" sldId="266"/>
            <ac:picMk id="64" creationId="{13B10BE5-9611-ECC1-BD5D-5348A9B64EAF}"/>
          </ac:picMkLst>
        </pc:picChg>
        <pc:picChg chg="mod">
          <ac:chgData name="Nathan Cook" userId="49b6733e7892a9b3" providerId="LiveId" clId="{E4E43ACE-A666-4657-8AAE-29E86E3E0EBF}" dt="2022-10-03T20:39:52.327" v="4975" actId="1076"/>
          <ac:picMkLst>
            <pc:docMk/>
            <pc:sldMk cId="1242311745" sldId="266"/>
            <ac:picMk id="70" creationId="{C80C31BB-8539-1DB6-433F-361ED5BCA4F3}"/>
          </ac:picMkLst>
        </pc:picChg>
      </pc:sldChg>
      <pc:sldChg chg="add del ord">
        <pc:chgData name="Nathan Cook" userId="49b6733e7892a9b3" providerId="LiveId" clId="{E4E43ACE-A666-4657-8AAE-29E86E3E0EBF}" dt="2022-10-03T03:29:24.279" v="4594" actId="47"/>
        <pc:sldMkLst>
          <pc:docMk/>
          <pc:sldMk cId="2842288640" sldId="267"/>
        </pc:sldMkLst>
      </pc:sldChg>
      <pc:sldChg chg="addSp delSp modSp add mod ord delAnim modAnim">
        <pc:chgData name="Nathan Cook" userId="49b6733e7892a9b3" providerId="LiveId" clId="{E4E43ACE-A666-4657-8AAE-29E86E3E0EBF}" dt="2022-10-03T20:37:32.913" v="4962"/>
        <pc:sldMkLst>
          <pc:docMk/>
          <pc:sldMk cId="2127642972" sldId="268"/>
        </pc:sldMkLst>
        <pc:spChg chg="del">
          <ac:chgData name="Nathan Cook" userId="49b6733e7892a9b3" providerId="LiveId" clId="{E4E43ACE-A666-4657-8AAE-29E86E3E0EBF}" dt="2022-10-03T20:37:32.596" v="4961" actId="478"/>
          <ac:spMkLst>
            <pc:docMk/>
            <pc:sldMk cId="2127642972" sldId="268"/>
            <ac:spMk id="23" creationId="{B7C2775B-5B11-9382-6AB2-428C11F41FB3}"/>
          </ac:spMkLst>
        </pc:spChg>
        <pc:spChg chg="del">
          <ac:chgData name="Nathan Cook" userId="49b6733e7892a9b3" providerId="LiveId" clId="{E4E43ACE-A666-4657-8AAE-29E86E3E0EBF}" dt="2022-10-03T20:37:32.596" v="4961" actId="478"/>
          <ac:spMkLst>
            <pc:docMk/>
            <pc:sldMk cId="2127642972" sldId="268"/>
            <ac:spMk id="25" creationId="{9F4341A1-D72B-06B5-269C-512373EF99A8}"/>
          </ac:spMkLst>
        </pc:spChg>
        <pc:spChg chg="del">
          <ac:chgData name="Nathan Cook" userId="49b6733e7892a9b3" providerId="LiveId" clId="{E4E43ACE-A666-4657-8AAE-29E86E3E0EBF}" dt="2022-10-03T20:37:32.596" v="4961" actId="478"/>
          <ac:spMkLst>
            <pc:docMk/>
            <pc:sldMk cId="2127642972" sldId="268"/>
            <ac:spMk id="27" creationId="{43721929-1F6B-F9A2-560C-64778FDBBBF8}"/>
          </ac:spMkLst>
        </pc:spChg>
        <pc:spChg chg="mod">
          <ac:chgData name="Nathan Cook" userId="49b6733e7892a9b3" providerId="LiveId" clId="{E4E43ACE-A666-4657-8AAE-29E86E3E0EBF}" dt="2022-10-03T20:37:32.913" v="4962"/>
          <ac:spMkLst>
            <pc:docMk/>
            <pc:sldMk cId="2127642972" sldId="268"/>
            <ac:spMk id="41" creationId="{40963B94-772F-E679-C6B3-359C2B291251}"/>
          </ac:spMkLst>
        </pc:spChg>
        <pc:spChg chg="del">
          <ac:chgData name="Nathan Cook" userId="49b6733e7892a9b3" providerId="LiveId" clId="{E4E43ACE-A666-4657-8AAE-29E86E3E0EBF}" dt="2022-10-03T03:28:34.341" v="4590" actId="478"/>
          <ac:spMkLst>
            <pc:docMk/>
            <pc:sldMk cId="2127642972" sldId="268"/>
            <ac:spMk id="41" creationId="{B2F300E1-922A-B013-2222-CFC3F9928239}"/>
          </ac:spMkLst>
        </pc:spChg>
        <pc:spChg chg="del">
          <ac:chgData name="Nathan Cook" userId="49b6733e7892a9b3" providerId="LiveId" clId="{E4E43ACE-A666-4657-8AAE-29E86E3E0EBF}" dt="2022-10-03T03:28:34.341" v="4590" actId="478"/>
          <ac:spMkLst>
            <pc:docMk/>
            <pc:sldMk cId="2127642972" sldId="268"/>
            <ac:spMk id="44" creationId="{7293457F-FE7D-4569-8224-249B1717C58E}"/>
          </ac:spMkLst>
        </pc:spChg>
        <pc:spChg chg="add mod">
          <ac:chgData name="Nathan Cook" userId="49b6733e7892a9b3" providerId="LiveId" clId="{E4E43ACE-A666-4657-8AAE-29E86E3E0EBF}" dt="2022-10-03T03:28:52.088" v="4591"/>
          <ac:spMkLst>
            <pc:docMk/>
            <pc:sldMk cId="2127642972" sldId="268"/>
            <ac:spMk id="47" creationId="{45CE846C-9419-1FFD-57DE-B9E52894C662}"/>
          </ac:spMkLst>
        </pc:spChg>
        <pc:spChg chg="add mod">
          <ac:chgData name="Nathan Cook" userId="49b6733e7892a9b3" providerId="LiveId" clId="{E4E43ACE-A666-4657-8AAE-29E86E3E0EBF}" dt="2022-10-03T03:28:52.088" v="4591"/>
          <ac:spMkLst>
            <pc:docMk/>
            <pc:sldMk cId="2127642972" sldId="268"/>
            <ac:spMk id="48" creationId="{37DEF770-E43F-0FCC-8E67-0E37B0361321}"/>
          </ac:spMkLst>
        </pc:spChg>
        <pc:spChg chg="add mod">
          <ac:chgData name="Nathan Cook" userId="49b6733e7892a9b3" providerId="LiveId" clId="{E4E43ACE-A666-4657-8AAE-29E86E3E0EBF}" dt="2022-10-03T03:28:52.088" v="4591"/>
          <ac:spMkLst>
            <pc:docMk/>
            <pc:sldMk cId="2127642972" sldId="268"/>
            <ac:spMk id="51" creationId="{6F7F095A-3942-6585-E8D1-346E9A28EBE4}"/>
          </ac:spMkLst>
        </pc:spChg>
        <pc:spChg chg="add mod">
          <ac:chgData name="Nathan Cook" userId="49b6733e7892a9b3" providerId="LiveId" clId="{E4E43ACE-A666-4657-8AAE-29E86E3E0EBF}" dt="2022-10-03T03:28:52.088" v="4591"/>
          <ac:spMkLst>
            <pc:docMk/>
            <pc:sldMk cId="2127642972" sldId="268"/>
            <ac:spMk id="52" creationId="{5BAEBBD1-EE64-0D80-21D8-1A8CDFDB9D48}"/>
          </ac:spMkLst>
        </pc:spChg>
        <pc:spChg chg="add mod">
          <ac:chgData name="Nathan Cook" userId="49b6733e7892a9b3" providerId="LiveId" clId="{E4E43ACE-A666-4657-8AAE-29E86E3E0EBF}" dt="2022-10-03T03:31:12.754" v="4602" actId="1076"/>
          <ac:spMkLst>
            <pc:docMk/>
            <pc:sldMk cId="2127642972" sldId="268"/>
            <ac:spMk id="67" creationId="{61EA0722-6D84-0168-EB88-76A98AF6356F}"/>
          </ac:spMkLst>
        </pc:spChg>
        <pc:spChg chg="del">
          <ac:chgData name="Nathan Cook" userId="49b6733e7892a9b3" providerId="LiveId" clId="{E4E43ACE-A666-4657-8AAE-29E86E3E0EBF}" dt="2022-10-03T03:28:32.531" v="4589" actId="478"/>
          <ac:spMkLst>
            <pc:docMk/>
            <pc:sldMk cId="2127642972" sldId="268"/>
            <ac:spMk id="68" creationId="{AC0350B0-8190-5E2C-1847-CF15A02482CD}"/>
          </ac:spMkLst>
        </pc:spChg>
        <pc:spChg chg="mod">
          <ac:chgData name="Nathan Cook" userId="49b6733e7892a9b3" providerId="LiveId" clId="{E4E43ACE-A666-4657-8AAE-29E86E3E0EBF}" dt="2022-10-03T20:37:32.913" v="4962"/>
          <ac:spMkLst>
            <pc:docMk/>
            <pc:sldMk cId="2127642972" sldId="268"/>
            <ac:spMk id="69" creationId="{7A5A24E1-E389-E20C-5F8A-68A014F036E9}"/>
          </ac:spMkLst>
        </pc:spChg>
        <pc:spChg chg="del">
          <ac:chgData name="Nathan Cook" userId="49b6733e7892a9b3" providerId="LiveId" clId="{E4E43ACE-A666-4657-8AAE-29E86E3E0EBF}" dt="2022-10-03T03:28:32.531" v="4589" actId="478"/>
          <ac:spMkLst>
            <pc:docMk/>
            <pc:sldMk cId="2127642972" sldId="268"/>
            <ac:spMk id="69" creationId="{DF634354-04A7-51AC-5777-5E55ABF64B41}"/>
          </ac:spMkLst>
        </pc:spChg>
        <pc:spChg chg="add mod">
          <ac:chgData name="Nathan Cook" userId="49b6733e7892a9b3" providerId="LiveId" clId="{E4E43ACE-A666-4657-8AAE-29E86E3E0EBF}" dt="2022-10-03T03:30:40.307" v="4599" actId="1076"/>
          <ac:spMkLst>
            <pc:docMk/>
            <pc:sldMk cId="2127642972" sldId="268"/>
            <ac:spMk id="71" creationId="{EC09F1DA-9AB8-CBBB-2CEF-99D81292E5DE}"/>
          </ac:spMkLst>
        </pc:spChg>
        <pc:spChg chg="mod">
          <ac:chgData name="Nathan Cook" userId="49b6733e7892a9b3" providerId="LiveId" clId="{E4E43ACE-A666-4657-8AAE-29E86E3E0EBF}" dt="2022-10-03T20:37:32.913" v="4962"/>
          <ac:spMkLst>
            <pc:docMk/>
            <pc:sldMk cId="2127642972" sldId="268"/>
            <ac:spMk id="73" creationId="{D931B9E4-F8E1-F02B-F323-C98D15E9090E}"/>
          </ac:spMkLst>
        </pc:spChg>
        <pc:grpChg chg="add mod">
          <ac:chgData name="Nathan Cook" userId="49b6733e7892a9b3" providerId="LiveId" clId="{E4E43ACE-A666-4657-8AAE-29E86E3E0EBF}" dt="2022-10-03T20:37:32.913" v="4962"/>
          <ac:grpSpMkLst>
            <pc:docMk/>
            <pc:sldMk cId="2127642972" sldId="268"/>
            <ac:grpSpMk id="39" creationId="{85D9F01A-F7F9-CB91-C191-13CD7B570EEF}"/>
          </ac:grpSpMkLst>
        </pc:grpChg>
        <pc:grpChg chg="add mod">
          <ac:chgData name="Nathan Cook" userId="49b6733e7892a9b3" providerId="LiveId" clId="{E4E43ACE-A666-4657-8AAE-29E86E3E0EBF}" dt="2022-10-03T20:37:32.913" v="4962"/>
          <ac:grpSpMkLst>
            <pc:docMk/>
            <pc:sldMk cId="2127642972" sldId="268"/>
            <ac:grpSpMk id="44" creationId="{4C43B7AA-E19F-0601-5CC9-7CB53B239A96}"/>
          </ac:grpSpMkLst>
        </pc:grpChg>
        <pc:grpChg chg="add mod">
          <ac:chgData name="Nathan Cook" userId="49b6733e7892a9b3" providerId="LiveId" clId="{E4E43ACE-A666-4657-8AAE-29E86E3E0EBF}" dt="2022-10-03T20:37:32.913" v="4962"/>
          <ac:grpSpMkLst>
            <pc:docMk/>
            <pc:sldMk cId="2127642972" sldId="268"/>
            <ac:grpSpMk id="70" creationId="{1C60585B-43DE-6E73-8888-2C86FD93D981}"/>
          </ac:grpSpMkLst>
        </pc:grpChg>
        <pc:picChg chg="del">
          <ac:chgData name="Nathan Cook" userId="49b6733e7892a9b3" providerId="LiveId" clId="{E4E43ACE-A666-4657-8AAE-29E86E3E0EBF}" dt="2022-10-03T20:37:32.596" v="4961" actId="478"/>
          <ac:picMkLst>
            <pc:docMk/>
            <pc:sldMk cId="2127642972" sldId="268"/>
            <ac:picMk id="22" creationId="{3357CAB0-72B7-D62B-40B5-1AB9A3A9838D}"/>
          </ac:picMkLst>
        </pc:picChg>
        <pc:picChg chg="del">
          <ac:chgData name="Nathan Cook" userId="49b6733e7892a9b3" providerId="LiveId" clId="{E4E43ACE-A666-4657-8AAE-29E86E3E0EBF}" dt="2022-10-03T20:37:32.596" v="4961" actId="478"/>
          <ac:picMkLst>
            <pc:docMk/>
            <pc:sldMk cId="2127642972" sldId="268"/>
            <ac:picMk id="24" creationId="{76D73DB3-6B34-6E99-8289-783B0404F3BF}"/>
          </ac:picMkLst>
        </pc:picChg>
        <pc:picChg chg="del">
          <ac:chgData name="Nathan Cook" userId="49b6733e7892a9b3" providerId="LiveId" clId="{E4E43ACE-A666-4657-8AAE-29E86E3E0EBF}" dt="2022-10-03T20:37:32.596" v="4961" actId="478"/>
          <ac:picMkLst>
            <pc:docMk/>
            <pc:sldMk cId="2127642972" sldId="268"/>
            <ac:picMk id="26" creationId="{6C4A4921-6878-41B1-67EC-986F8CD482BB}"/>
          </ac:picMkLst>
        </pc:picChg>
        <pc:picChg chg="del">
          <ac:chgData name="Nathan Cook" userId="49b6733e7892a9b3" providerId="LiveId" clId="{E4E43ACE-A666-4657-8AAE-29E86E3E0EBF}" dt="2022-10-03T03:28:32.531" v="4589" actId="478"/>
          <ac:picMkLst>
            <pc:docMk/>
            <pc:sldMk cId="2127642972" sldId="268"/>
            <ac:picMk id="39" creationId="{75BCD241-A460-33C4-B420-05EA49E2B1E7}"/>
          </ac:picMkLst>
        </pc:picChg>
        <pc:picChg chg="mod">
          <ac:chgData name="Nathan Cook" userId="49b6733e7892a9b3" providerId="LiveId" clId="{E4E43ACE-A666-4657-8AAE-29E86E3E0EBF}" dt="2022-10-03T20:37:32.913" v="4962"/>
          <ac:picMkLst>
            <pc:docMk/>
            <pc:sldMk cId="2127642972" sldId="268"/>
            <ac:picMk id="40" creationId="{2EFF339A-5F66-D6F5-B053-1E28D2639127}"/>
          </ac:picMkLst>
        </pc:picChg>
        <pc:picChg chg="del">
          <ac:chgData name="Nathan Cook" userId="49b6733e7892a9b3" providerId="LiveId" clId="{E4E43ACE-A666-4657-8AAE-29E86E3E0EBF}" dt="2022-10-03T03:28:34.341" v="4590" actId="478"/>
          <ac:picMkLst>
            <pc:docMk/>
            <pc:sldMk cId="2127642972" sldId="268"/>
            <ac:picMk id="40" creationId="{7F4C6983-0DC3-914E-CD90-62210556C954}"/>
          </ac:picMkLst>
        </pc:picChg>
        <pc:picChg chg="add mod">
          <ac:chgData name="Nathan Cook" userId="49b6733e7892a9b3" providerId="LiveId" clId="{E4E43ACE-A666-4657-8AAE-29E86E3E0EBF}" dt="2022-10-03T03:28:52.088" v="4591"/>
          <ac:picMkLst>
            <pc:docMk/>
            <pc:sldMk cId="2127642972" sldId="268"/>
            <ac:picMk id="45" creationId="{8FDFA249-D80A-D2AE-4517-2DE2E9196A56}"/>
          </ac:picMkLst>
        </pc:picChg>
        <pc:picChg chg="add mod">
          <ac:chgData name="Nathan Cook" userId="49b6733e7892a9b3" providerId="LiveId" clId="{E4E43ACE-A666-4657-8AAE-29E86E3E0EBF}" dt="2022-10-03T03:28:52.088" v="4591"/>
          <ac:picMkLst>
            <pc:docMk/>
            <pc:sldMk cId="2127642972" sldId="268"/>
            <ac:picMk id="46" creationId="{B5AE6B0D-BCB6-893D-CF2E-7EAB914D36D1}"/>
          </ac:picMkLst>
        </pc:picChg>
        <pc:picChg chg="add mod">
          <ac:chgData name="Nathan Cook" userId="49b6733e7892a9b3" providerId="LiveId" clId="{E4E43ACE-A666-4657-8AAE-29E86E3E0EBF}" dt="2022-10-03T03:28:52.088" v="4591"/>
          <ac:picMkLst>
            <pc:docMk/>
            <pc:sldMk cId="2127642972" sldId="268"/>
            <ac:picMk id="49" creationId="{8403E570-BF98-41EF-9214-3B914DE48082}"/>
          </ac:picMkLst>
        </pc:picChg>
        <pc:picChg chg="add mod">
          <ac:chgData name="Nathan Cook" userId="49b6733e7892a9b3" providerId="LiveId" clId="{E4E43ACE-A666-4657-8AAE-29E86E3E0EBF}" dt="2022-10-03T03:33:03.229" v="4617" actId="1076"/>
          <ac:picMkLst>
            <pc:docMk/>
            <pc:sldMk cId="2127642972" sldId="268"/>
            <ac:picMk id="63" creationId="{3C08DA07-8F3D-CD50-EC65-C01214C64C1B}"/>
          </ac:picMkLst>
        </pc:picChg>
        <pc:picChg chg="add mod">
          <ac:chgData name="Nathan Cook" userId="49b6733e7892a9b3" providerId="LiveId" clId="{E4E43ACE-A666-4657-8AAE-29E86E3E0EBF}" dt="2022-10-03T03:32:46.289" v="4616" actId="1076"/>
          <ac:picMkLst>
            <pc:docMk/>
            <pc:sldMk cId="2127642972" sldId="268"/>
            <ac:picMk id="64" creationId="{08B9358A-E38F-C9E5-4AD6-A2F7ED3EBB20}"/>
          </ac:picMkLst>
        </pc:picChg>
        <pc:picChg chg="add mod">
          <ac:chgData name="Nathan Cook" userId="49b6733e7892a9b3" providerId="LiveId" clId="{E4E43ACE-A666-4657-8AAE-29E86E3E0EBF}" dt="2022-10-03T03:32:39.560" v="4615" actId="1076"/>
          <ac:picMkLst>
            <pc:docMk/>
            <pc:sldMk cId="2127642972" sldId="268"/>
            <ac:picMk id="65" creationId="{59163B88-BD89-261B-720E-6981F65C084B}"/>
          </ac:picMkLst>
        </pc:picChg>
        <pc:picChg chg="add mod">
          <ac:chgData name="Nathan Cook" userId="49b6733e7892a9b3" providerId="LiveId" clId="{E4E43ACE-A666-4657-8AAE-29E86E3E0EBF}" dt="2022-10-03T03:32:26.098" v="4612" actId="1076"/>
          <ac:picMkLst>
            <pc:docMk/>
            <pc:sldMk cId="2127642972" sldId="268"/>
            <ac:picMk id="66" creationId="{D50C061A-1EFB-ADDB-F182-E40633F361A5}"/>
          </ac:picMkLst>
        </pc:picChg>
        <pc:picChg chg="mod">
          <ac:chgData name="Nathan Cook" userId="49b6733e7892a9b3" providerId="LiveId" clId="{E4E43ACE-A666-4657-8AAE-29E86E3E0EBF}" dt="2022-10-03T20:37:32.913" v="4962"/>
          <ac:picMkLst>
            <pc:docMk/>
            <pc:sldMk cId="2127642972" sldId="268"/>
            <ac:picMk id="68" creationId="{272242E8-676F-F987-8417-F0D2B3B63545}"/>
          </ac:picMkLst>
        </pc:picChg>
        <pc:picChg chg="del">
          <ac:chgData name="Nathan Cook" userId="49b6733e7892a9b3" providerId="LiveId" clId="{E4E43ACE-A666-4657-8AAE-29E86E3E0EBF}" dt="2022-10-03T03:28:32.531" v="4589" actId="478"/>
          <ac:picMkLst>
            <pc:docMk/>
            <pc:sldMk cId="2127642972" sldId="268"/>
            <ac:picMk id="70" creationId="{C80C31BB-8539-1DB6-433F-361ED5BCA4F3}"/>
          </ac:picMkLst>
        </pc:picChg>
        <pc:picChg chg="mod">
          <ac:chgData name="Nathan Cook" userId="49b6733e7892a9b3" providerId="LiveId" clId="{E4E43ACE-A666-4657-8AAE-29E86E3E0EBF}" dt="2022-10-03T20:37:32.913" v="4962"/>
          <ac:picMkLst>
            <pc:docMk/>
            <pc:sldMk cId="2127642972" sldId="268"/>
            <ac:picMk id="72" creationId="{0FE3983E-CCFB-130B-DD04-E6180202C4A4}"/>
          </ac:picMkLst>
        </pc:picChg>
      </pc:sldChg>
      <pc:sldChg chg="addSp delSp modSp add mod ord delAnim modAnim">
        <pc:chgData name="Nathan Cook" userId="49b6733e7892a9b3" providerId="LiveId" clId="{E4E43ACE-A666-4657-8AAE-29E86E3E0EBF}" dt="2022-10-03T20:37:40.666" v="4964"/>
        <pc:sldMkLst>
          <pc:docMk/>
          <pc:sldMk cId="2913802807" sldId="269"/>
        </pc:sldMkLst>
        <pc:spChg chg="del">
          <ac:chgData name="Nathan Cook" userId="49b6733e7892a9b3" providerId="LiveId" clId="{E4E43ACE-A666-4657-8AAE-29E86E3E0EBF}" dt="2022-10-03T20:37:40.136" v="4963" actId="478"/>
          <ac:spMkLst>
            <pc:docMk/>
            <pc:sldMk cId="2913802807" sldId="269"/>
            <ac:spMk id="23" creationId="{B7C2775B-5B11-9382-6AB2-428C11F41FB3}"/>
          </ac:spMkLst>
        </pc:spChg>
        <pc:spChg chg="del">
          <ac:chgData name="Nathan Cook" userId="49b6733e7892a9b3" providerId="LiveId" clId="{E4E43ACE-A666-4657-8AAE-29E86E3E0EBF}" dt="2022-10-03T20:37:40.136" v="4963" actId="478"/>
          <ac:spMkLst>
            <pc:docMk/>
            <pc:sldMk cId="2913802807" sldId="269"/>
            <ac:spMk id="25" creationId="{9F4341A1-D72B-06B5-269C-512373EF99A8}"/>
          </ac:spMkLst>
        </pc:spChg>
        <pc:spChg chg="del">
          <ac:chgData name="Nathan Cook" userId="49b6733e7892a9b3" providerId="LiveId" clId="{E4E43ACE-A666-4657-8AAE-29E86E3E0EBF}" dt="2022-10-03T20:37:40.136" v="4963" actId="478"/>
          <ac:spMkLst>
            <pc:docMk/>
            <pc:sldMk cId="2913802807" sldId="269"/>
            <ac:spMk id="27" creationId="{43721929-1F6B-F9A2-560C-64778FDBBBF8}"/>
          </ac:spMkLst>
        </pc:spChg>
        <pc:spChg chg="mod">
          <ac:chgData name="Nathan Cook" userId="49b6733e7892a9b3" providerId="LiveId" clId="{E4E43ACE-A666-4657-8AAE-29E86E3E0EBF}" dt="2022-10-03T20:37:40.666" v="4964"/>
          <ac:spMkLst>
            <pc:docMk/>
            <pc:sldMk cId="2913802807" sldId="269"/>
            <ac:spMk id="65" creationId="{74A6D593-880C-538B-781A-9DE5E66EE302}"/>
          </ac:spMkLst>
        </pc:spChg>
        <pc:spChg chg="del">
          <ac:chgData name="Nathan Cook" userId="49b6733e7892a9b3" providerId="LiveId" clId="{E4E43ACE-A666-4657-8AAE-29E86E3E0EBF}" dt="2022-10-03T03:36:10.138" v="4634" actId="478"/>
          <ac:spMkLst>
            <pc:docMk/>
            <pc:sldMk cId="2913802807" sldId="269"/>
            <ac:spMk id="67" creationId="{61EA0722-6D84-0168-EB88-76A98AF6356F}"/>
          </ac:spMkLst>
        </pc:spChg>
        <pc:spChg chg="add mod">
          <ac:chgData name="Nathan Cook" userId="49b6733e7892a9b3" providerId="LiveId" clId="{E4E43ACE-A666-4657-8AAE-29E86E3E0EBF}" dt="2022-10-03T03:36:05.801" v="4633"/>
          <ac:spMkLst>
            <pc:docMk/>
            <pc:sldMk cId="2913802807" sldId="269"/>
            <ac:spMk id="68" creationId="{B296CC88-3492-6A5E-F4B1-3442C59BBDDD}"/>
          </ac:spMkLst>
        </pc:spChg>
        <pc:spChg chg="add mod">
          <ac:chgData name="Nathan Cook" userId="49b6733e7892a9b3" providerId="LiveId" clId="{E4E43ACE-A666-4657-8AAE-29E86E3E0EBF}" dt="2022-10-03T03:36:05.801" v="4633"/>
          <ac:spMkLst>
            <pc:docMk/>
            <pc:sldMk cId="2913802807" sldId="269"/>
            <ac:spMk id="69" creationId="{D7154F4B-036C-BB3E-4816-AE0872632EBC}"/>
          </ac:spMkLst>
        </pc:spChg>
        <pc:spChg chg="mod">
          <ac:chgData name="Nathan Cook" userId="49b6733e7892a9b3" providerId="LiveId" clId="{E4E43ACE-A666-4657-8AAE-29E86E3E0EBF}" dt="2022-10-03T20:37:40.666" v="4964"/>
          <ac:spMkLst>
            <pc:docMk/>
            <pc:sldMk cId="2913802807" sldId="269"/>
            <ac:spMk id="71" creationId="{ACD73553-ADD6-D4FC-4C41-B9E80F6B1976}"/>
          </ac:spMkLst>
        </pc:spChg>
        <pc:spChg chg="del">
          <ac:chgData name="Nathan Cook" userId="49b6733e7892a9b3" providerId="LiveId" clId="{E4E43ACE-A666-4657-8AAE-29E86E3E0EBF}" dt="2022-10-03T03:36:10.138" v="4634" actId="478"/>
          <ac:spMkLst>
            <pc:docMk/>
            <pc:sldMk cId="2913802807" sldId="269"/>
            <ac:spMk id="71" creationId="{EC09F1DA-9AB8-CBBB-2CEF-99D81292E5DE}"/>
          </ac:spMkLst>
        </pc:spChg>
        <pc:spChg chg="add mod topLvl">
          <ac:chgData name="Nathan Cook" userId="49b6733e7892a9b3" providerId="LiveId" clId="{E4E43ACE-A666-4657-8AAE-29E86E3E0EBF}" dt="2022-10-03T03:48:19.213" v="4690" actId="165"/>
          <ac:spMkLst>
            <pc:docMk/>
            <pc:sldMk cId="2913802807" sldId="269"/>
            <ac:spMk id="75" creationId="{91B63B4E-71D7-048B-9E51-7972C07766A2}"/>
          </ac:spMkLst>
        </pc:spChg>
        <pc:spChg chg="add mod topLvl">
          <ac:chgData name="Nathan Cook" userId="49b6733e7892a9b3" providerId="LiveId" clId="{E4E43ACE-A666-4657-8AAE-29E86E3E0EBF}" dt="2022-10-03T03:48:19.213" v="4690" actId="165"/>
          <ac:spMkLst>
            <pc:docMk/>
            <pc:sldMk cId="2913802807" sldId="269"/>
            <ac:spMk id="76" creationId="{F09FDBF3-0BEA-2E0E-D324-EBEEBCFDE280}"/>
          </ac:spMkLst>
        </pc:spChg>
        <pc:spChg chg="add mod topLvl">
          <ac:chgData name="Nathan Cook" userId="49b6733e7892a9b3" providerId="LiveId" clId="{E4E43ACE-A666-4657-8AAE-29E86E3E0EBF}" dt="2022-10-03T03:48:19.213" v="4690" actId="165"/>
          <ac:spMkLst>
            <pc:docMk/>
            <pc:sldMk cId="2913802807" sldId="269"/>
            <ac:spMk id="77" creationId="{50EDB35C-F940-5B1D-18A2-78A6555B254B}"/>
          </ac:spMkLst>
        </pc:spChg>
        <pc:spChg chg="add mod">
          <ac:chgData name="Nathan Cook" userId="49b6733e7892a9b3" providerId="LiveId" clId="{E4E43ACE-A666-4657-8AAE-29E86E3E0EBF}" dt="2022-10-03T03:39:28.269" v="4642" actId="1076"/>
          <ac:spMkLst>
            <pc:docMk/>
            <pc:sldMk cId="2913802807" sldId="269"/>
            <ac:spMk id="80" creationId="{C85E018C-0645-BD92-BE30-7711CA80854F}"/>
          </ac:spMkLst>
        </pc:spChg>
        <pc:spChg chg="add mod">
          <ac:chgData name="Nathan Cook" userId="49b6733e7892a9b3" providerId="LiveId" clId="{E4E43ACE-A666-4657-8AAE-29E86E3E0EBF}" dt="2022-10-03T03:39:15.276" v="4639" actId="1076"/>
          <ac:spMkLst>
            <pc:docMk/>
            <pc:sldMk cId="2913802807" sldId="269"/>
            <ac:spMk id="81" creationId="{F6B29AC9-45D5-7EDC-0DF0-07EF6547C3ED}"/>
          </ac:spMkLst>
        </pc:spChg>
        <pc:spChg chg="mod">
          <ac:chgData name="Nathan Cook" userId="49b6733e7892a9b3" providerId="LiveId" clId="{E4E43ACE-A666-4657-8AAE-29E86E3E0EBF}" dt="2022-10-03T20:37:40.666" v="4964"/>
          <ac:spMkLst>
            <pc:docMk/>
            <pc:sldMk cId="2913802807" sldId="269"/>
            <ac:spMk id="84" creationId="{27838C64-BAD1-6C22-C2DD-8062B35744D4}"/>
          </ac:spMkLst>
        </pc:spChg>
        <pc:grpChg chg="add mod">
          <ac:chgData name="Nathan Cook" userId="49b6733e7892a9b3" providerId="LiveId" clId="{E4E43ACE-A666-4657-8AAE-29E86E3E0EBF}" dt="2022-10-03T20:37:40.666" v="4964"/>
          <ac:grpSpMkLst>
            <pc:docMk/>
            <pc:sldMk cId="2913802807" sldId="269"/>
            <ac:grpSpMk id="63" creationId="{6AC6E4E1-C885-B3C5-471C-09F45654C09C}"/>
          </ac:grpSpMkLst>
        </pc:grpChg>
        <pc:grpChg chg="add mod">
          <ac:chgData name="Nathan Cook" userId="49b6733e7892a9b3" providerId="LiveId" clId="{E4E43ACE-A666-4657-8AAE-29E86E3E0EBF}" dt="2022-10-03T20:37:40.666" v="4964"/>
          <ac:grpSpMkLst>
            <pc:docMk/>
            <pc:sldMk cId="2913802807" sldId="269"/>
            <ac:grpSpMk id="66" creationId="{F9426887-D77B-24B0-C8D8-1508A1ED1F15}"/>
          </ac:grpSpMkLst>
        </pc:grpChg>
        <pc:grpChg chg="add del mod">
          <ac:chgData name="Nathan Cook" userId="49b6733e7892a9b3" providerId="LiveId" clId="{E4E43ACE-A666-4657-8AAE-29E86E3E0EBF}" dt="2022-10-03T03:48:19.213" v="4690" actId="165"/>
          <ac:grpSpMkLst>
            <pc:docMk/>
            <pc:sldMk cId="2913802807" sldId="269"/>
            <ac:grpSpMk id="82" creationId="{5409B742-F327-5510-BC50-432DAA669CD3}"/>
          </ac:grpSpMkLst>
        </pc:grpChg>
        <pc:grpChg chg="add mod">
          <ac:chgData name="Nathan Cook" userId="49b6733e7892a9b3" providerId="LiveId" clId="{E4E43ACE-A666-4657-8AAE-29E86E3E0EBF}" dt="2022-10-03T20:37:40.666" v="4964"/>
          <ac:grpSpMkLst>
            <pc:docMk/>
            <pc:sldMk cId="2913802807" sldId="269"/>
            <ac:grpSpMk id="82" creationId="{F8DDA270-5F09-DE5F-D0DF-5C67F8F7B47F}"/>
          </ac:grpSpMkLst>
        </pc:grpChg>
        <pc:picChg chg="del">
          <ac:chgData name="Nathan Cook" userId="49b6733e7892a9b3" providerId="LiveId" clId="{E4E43ACE-A666-4657-8AAE-29E86E3E0EBF}" dt="2022-10-03T20:37:40.136" v="4963" actId="478"/>
          <ac:picMkLst>
            <pc:docMk/>
            <pc:sldMk cId="2913802807" sldId="269"/>
            <ac:picMk id="22" creationId="{3357CAB0-72B7-D62B-40B5-1AB9A3A9838D}"/>
          </ac:picMkLst>
        </pc:picChg>
        <pc:picChg chg="del">
          <ac:chgData name="Nathan Cook" userId="49b6733e7892a9b3" providerId="LiveId" clId="{E4E43ACE-A666-4657-8AAE-29E86E3E0EBF}" dt="2022-10-03T20:37:40.136" v="4963" actId="478"/>
          <ac:picMkLst>
            <pc:docMk/>
            <pc:sldMk cId="2913802807" sldId="269"/>
            <ac:picMk id="24" creationId="{76D73DB3-6B34-6E99-8289-783B0404F3BF}"/>
          </ac:picMkLst>
        </pc:picChg>
        <pc:picChg chg="del">
          <ac:chgData name="Nathan Cook" userId="49b6733e7892a9b3" providerId="LiveId" clId="{E4E43ACE-A666-4657-8AAE-29E86E3E0EBF}" dt="2022-10-03T20:37:40.136" v="4963" actId="478"/>
          <ac:picMkLst>
            <pc:docMk/>
            <pc:sldMk cId="2913802807" sldId="269"/>
            <ac:picMk id="26" creationId="{6C4A4921-6878-41B1-67EC-986F8CD482BB}"/>
          </ac:picMkLst>
        </pc:picChg>
        <pc:picChg chg="add mod">
          <ac:chgData name="Nathan Cook" userId="49b6733e7892a9b3" providerId="LiveId" clId="{E4E43ACE-A666-4657-8AAE-29E86E3E0EBF}" dt="2022-10-03T03:36:05.801" v="4633"/>
          <ac:picMkLst>
            <pc:docMk/>
            <pc:sldMk cId="2913802807" sldId="269"/>
            <ac:picMk id="39" creationId="{2DB398B1-79F4-FEAE-8277-E82B71131EDD}"/>
          </ac:picMkLst>
        </pc:picChg>
        <pc:picChg chg="add mod">
          <ac:chgData name="Nathan Cook" userId="49b6733e7892a9b3" providerId="LiveId" clId="{E4E43ACE-A666-4657-8AAE-29E86E3E0EBF}" dt="2022-10-03T03:36:05.801" v="4633"/>
          <ac:picMkLst>
            <pc:docMk/>
            <pc:sldMk cId="2913802807" sldId="269"/>
            <ac:picMk id="40" creationId="{68627CB1-16C8-1589-E01C-8D937A45618A}"/>
          </ac:picMkLst>
        </pc:picChg>
        <pc:picChg chg="add mod">
          <ac:chgData name="Nathan Cook" userId="49b6733e7892a9b3" providerId="LiveId" clId="{E4E43ACE-A666-4657-8AAE-29E86E3E0EBF}" dt="2022-10-03T03:36:05.801" v="4633"/>
          <ac:picMkLst>
            <pc:docMk/>
            <pc:sldMk cId="2913802807" sldId="269"/>
            <ac:picMk id="41" creationId="{AD732048-ACAC-536A-7981-D4B89D5CA9EA}"/>
          </ac:picMkLst>
        </pc:picChg>
        <pc:picChg chg="add mod">
          <ac:chgData name="Nathan Cook" userId="49b6733e7892a9b3" providerId="LiveId" clId="{E4E43ACE-A666-4657-8AAE-29E86E3E0EBF}" dt="2022-10-03T03:36:05.801" v="4633"/>
          <ac:picMkLst>
            <pc:docMk/>
            <pc:sldMk cId="2913802807" sldId="269"/>
            <ac:picMk id="44" creationId="{6F0080D6-A331-0B72-0759-3B69E19A52F7}"/>
          </ac:picMkLst>
        </pc:picChg>
        <pc:picChg chg="del">
          <ac:chgData name="Nathan Cook" userId="49b6733e7892a9b3" providerId="LiveId" clId="{E4E43ACE-A666-4657-8AAE-29E86E3E0EBF}" dt="2022-10-03T03:36:10.138" v="4634" actId="478"/>
          <ac:picMkLst>
            <pc:docMk/>
            <pc:sldMk cId="2913802807" sldId="269"/>
            <ac:picMk id="63" creationId="{3C08DA07-8F3D-CD50-EC65-C01214C64C1B}"/>
          </ac:picMkLst>
        </pc:picChg>
        <pc:picChg chg="del">
          <ac:chgData name="Nathan Cook" userId="49b6733e7892a9b3" providerId="LiveId" clId="{E4E43ACE-A666-4657-8AAE-29E86E3E0EBF}" dt="2022-10-03T03:36:10.138" v="4634" actId="478"/>
          <ac:picMkLst>
            <pc:docMk/>
            <pc:sldMk cId="2913802807" sldId="269"/>
            <ac:picMk id="64" creationId="{08B9358A-E38F-C9E5-4AD6-A2F7ED3EBB20}"/>
          </ac:picMkLst>
        </pc:picChg>
        <pc:picChg chg="mod">
          <ac:chgData name="Nathan Cook" userId="49b6733e7892a9b3" providerId="LiveId" clId="{E4E43ACE-A666-4657-8AAE-29E86E3E0EBF}" dt="2022-10-03T20:37:40.666" v="4964"/>
          <ac:picMkLst>
            <pc:docMk/>
            <pc:sldMk cId="2913802807" sldId="269"/>
            <ac:picMk id="64" creationId="{80A00715-BD76-7DB7-E2D1-3899314B5970}"/>
          </ac:picMkLst>
        </pc:picChg>
        <pc:picChg chg="del">
          <ac:chgData name="Nathan Cook" userId="49b6733e7892a9b3" providerId="LiveId" clId="{E4E43ACE-A666-4657-8AAE-29E86E3E0EBF}" dt="2022-10-03T03:36:10.138" v="4634" actId="478"/>
          <ac:picMkLst>
            <pc:docMk/>
            <pc:sldMk cId="2913802807" sldId="269"/>
            <ac:picMk id="65" creationId="{59163B88-BD89-261B-720E-6981F65C084B}"/>
          </ac:picMkLst>
        </pc:picChg>
        <pc:picChg chg="del">
          <ac:chgData name="Nathan Cook" userId="49b6733e7892a9b3" providerId="LiveId" clId="{E4E43ACE-A666-4657-8AAE-29E86E3E0EBF}" dt="2022-10-03T03:36:10.138" v="4634" actId="478"/>
          <ac:picMkLst>
            <pc:docMk/>
            <pc:sldMk cId="2913802807" sldId="269"/>
            <ac:picMk id="66" creationId="{D50C061A-1EFB-ADDB-F182-E40633F361A5}"/>
          </ac:picMkLst>
        </pc:picChg>
        <pc:picChg chg="mod">
          <ac:chgData name="Nathan Cook" userId="49b6733e7892a9b3" providerId="LiveId" clId="{E4E43ACE-A666-4657-8AAE-29E86E3E0EBF}" dt="2022-10-03T20:37:40.666" v="4964"/>
          <ac:picMkLst>
            <pc:docMk/>
            <pc:sldMk cId="2913802807" sldId="269"/>
            <ac:picMk id="67" creationId="{305C9748-A656-688C-F9C7-87ECF856AC57}"/>
          </ac:picMkLst>
        </pc:picChg>
        <pc:picChg chg="add mod topLvl">
          <ac:chgData name="Nathan Cook" userId="49b6733e7892a9b3" providerId="LiveId" clId="{E4E43ACE-A666-4657-8AAE-29E86E3E0EBF}" dt="2022-10-03T03:48:19.213" v="4690" actId="165"/>
          <ac:picMkLst>
            <pc:docMk/>
            <pc:sldMk cId="2913802807" sldId="269"/>
            <ac:picMk id="70" creationId="{5557A623-7516-8E4D-DE33-E3BC1BBD2FF6}"/>
          </ac:picMkLst>
        </pc:picChg>
        <pc:picChg chg="add mod topLvl">
          <ac:chgData name="Nathan Cook" userId="49b6733e7892a9b3" providerId="LiveId" clId="{E4E43ACE-A666-4657-8AAE-29E86E3E0EBF}" dt="2022-10-03T03:48:19.213" v="4690" actId="165"/>
          <ac:picMkLst>
            <pc:docMk/>
            <pc:sldMk cId="2913802807" sldId="269"/>
            <ac:picMk id="72" creationId="{0760AE28-1A23-F451-0A8C-C5707974D892}"/>
          </ac:picMkLst>
        </pc:picChg>
        <pc:picChg chg="add mod topLvl">
          <ac:chgData name="Nathan Cook" userId="49b6733e7892a9b3" providerId="LiveId" clId="{E4E43ACE-A666-4657-8AAE-29E86E3E0EBF}" dt="2022-10-03T03:48:19.213" v="4690" actId="165"/>
          <ac:picMkLst>
            <pc:docMk/>
            <pc:sldMk cId="2913802807" sldId="269"/>
            <ac:picMk id="73" creationId="{A7A68622-8D06-9DDA-879C-9E7B378DFFE9}"/>
          </ac:picMkLst>
        </pc:picChg>
        <pc:picChg chg="add mod topLvl">
          <ac:chgData name="Nathan Cook" userId="49b6733e7892a9b3" providerId="LiveId" clId="{E4E43ACE-A666-4657-8AAE-29E86E3E0EBF}" dt="2022-10-03T03:48:19.213" v="4690" actId="165"/>
          <ac:picMkLst>
            <pc:docMk/>
            <pc:sldMk cId="2913802807" sldId="269"/>
            <ac:picMk id="74" creationId="{7E1EB7BE-FECB-9DF4-A508-A37AA2B60F6B}"/>
          </ac:picMkLst>
        </pc:picChg>
        <pc:picChg chg="add mod topLvl">
          <ac:chgData name="Nathan Cook" userId="49b6733e7892a9b3" providerId="LiveId" clId="{E4E43ACE-A666-4657-8AAE-29E86E3E0EBF}" dt="2022-10-03T03:48:19.213" v="4690" actId="165"/>
          <ac:picMkLst>
            <pc:docMk/>
            <pc:sldMk cId="2913802807" sldId="269"/>
            <ac:picMk id="78" creationId="{FD4260E7-749A-B977-58D9-D3EB8690ECF0}"/>
          </ac:picMkLst>
        </pc:picChg>
        <pc:picChg chg="add mod topLvl">
          <ac:chgData name="Nathan Cook" userId="49b6733e7892a9b3" providerId="LiveId" clId="{E4E43ACE-A666-4657-8AAE-29E86E3E0EBF}" dt="2022-10-03T03:48:19.213" v="4690" actId="165"/>
          <ac:picMkLst>
            <pc:docMk/>
            <pc:sldMk cId="2913802807" sldId="269"/>
            <ac:picMk id="79" creationId="{D2D43B92-F55C-E9C3-A3B7-EFEF70093D54}"/>
          </ac:picMkLst>
        </pc:picChg>
        <pc:picChg chg="mod">
          <ac:chgData name="Nathan Cook" userId="49b6733e7892a9b3" providerId="LiveId" clId="{E4E43ACE-A666-4657-8AAE-29E86E3E0EBF}" dt="2022-10-03T20:37:40.666" v="4964"/>
          <ac:picMkLst>
            <pc:docMk/>
            <pc:sldMk cId="2913802807" sldId="269"/>
            <ac:picMk id="83" creationId="{6B36C40B-B77F-31F5-2105-7856C01EBC34}"/>
          </ac:picMkLst>
        </pc:picChg>
      </pc:sldChg>
      <pc:sldChg chg="addSp delSp modSp add mod ord delAnim modAnim">
        <pc:chgData name="Nathan Cook" userId="49b6733e7892a9b3" providerId="LiveId" clId="{E4E43ACE-A666-4657-8AAE-29E86E3E0EBF}" dt="2022-10-03T20:37:49.119" v="4966"/>
        <pc:sldMkLst>
          <pc:docMk/>
          <pc:sldMk cId="1949809201" sldId="270"/>
        </pc:sldMkLst>
        <pc:spChg chg="del">
          <ac:chgData name="Nathan Cook" userId="49b6733e7892a9b3" providerId="LiveId" clId="{E4E43ACE-A666-4657-8AAE-29E86E3E0EBF}" dt="2022-10-03T20:37:48.712" v="4965" actId="478"/>
          <ac:spMkLst>
            <pc:docMk/>
            <pc:sldMk cId="1949809201" sldId="270"/>
            <ac:spMk id="23" creationId="{B7C2775B-5B11-9382-6AB2-428C11F41FB3}"/>
          </ac:spMkLst>
        </pc:spChg>
        <pc:spChg chg="del">
          <ac:chgData name="Nathan Cook" userId="49b6733e7892a9b3" providerId="LiveId" clId="{E4E43ACE-A666-4657-8AAE-29E86E3E0EBF}" dt="2022-10-03T20:37:48.712" v="4965" actId="478"/>
          <ac:spMkLst>
            <pc:docMk/>
            <pc:sldMk cId="1949809201" sldId="270"/>
            <ac:spMk id="25" creationId="{9F4341A1-D72B-06B5-269C-512373EF99A8}"/>
          </ac:spMkLst>
        </pc:spChg>
        <pc:spChg chg="del">
          <ac:chgData name="Nathan Cook" userId="49b6733e7892a9b3" providerId="LiveId" clId="{E4E43ACE-A666-4657-8AAE-29E86E3E0EBF}" dt="2022-10-03T20:37:48.712" v="4965" actId="478"/>
          <ac:spMkLst>
            <pc:docMk/>
            <pc:sldMk cId="1949809201" sldId="270"/>
            <ac:spMk id="27" creationId="{43721929-1F6B-F9A2-560C-64778FDBBBF8}"/>
          </ac:spMkLst>
        </pc:spChg>
        <pc:spChg chg="add mod">
          <ac:chgData name="Nathan Cook" userId="49b6733e7892a9b3" providerId="LiveId" clId="{E4E43ACE-A666-4657-8AAE-29E86E3E0EBF}" dt="2022-10-03T03:47:36.697" v="4688"/>
          <ac:spMkLst>
            <pc:docMk/>
            <pc:sldMk cId="1949809201" sldId="270"/>
            <ac:spMk id="67" creationId="{F8E08453-D0BC-6E1E-4170-17B9904F02EA}"/>
          </ac:spMkLst>
        </pc:spChg>
        <pc:spChg chg="add mod">
          <ac:chgData name="Nathan Cook" userId="49b6733e7892a9b3" providerId="LiveId" clId="{E4E43ACE-A666-4657-8AAE-29E86E3E0EBF}" dt="2022-10-03T19:56:55.342" v="4786" actId="1076"/>
          <ac:spMkLst>
            <pc:docMk/>
            <pc:sldMk cId="1949809201" sldId="270"/>
            <ac:spMk id="70" creationId="{F0107FB3-7FF9-683D-D5C8-1C6273ED4A8E}"/>
          </ac:spMkLst>
        </pc:spChg>
        <pc:spChg chg="add mod">
          <ac:chgData name="Nathan Cook" userId="49b6733e7892a9b3" providerId="LiveId" clId="{E4E43ACE-A666-4657-8AAE-29E86E3E0EBF}" dt="2022-10-03T03:47:36.697" v="4688"/>
          <ac:spMkLst>
            <pc:docMk/>
            <pc:sldMk cId="1949809201" sldId="270"/>
            <ac:spMk id="71" creationId="{FC896F9E-B399-D35A-7D36-7FCEDC090BF0}"/>
          </ac:spMkLst>
        </pc:spChg>
        <pc:spChg chg="add mod">
          <ac:chgData name="Nathan Cook" userId="49b6733e7892a9b3" providerId="LiveId" clId="{E4E43ACE-A666-4657-8AAE-29E86E3E0EBF}" dt="2022-10-03T19:57:35.811" v="4787" actId="1076"/>
          <ac:spMkLst>
            <pc:docMk/>
            <pc:sldMk cId="1949809201" sldId="270"/>
            <ac:spMk id="72" creationId="{D8F3909D-2E6F-10D7-DB33-5C52A3D81DA4}"/>
          </ac:spMkLst>
        </pc:spChg>
        <pc:spChg chg="add mod">
          <ac:chgData name="Nathan Cook" userId="49b6733e7892a9b3" providerId="LiveId" clId="{E4E43ACE-A666-4657-8AAE-29E86E3E0EBF}" dt="2022-10-03T19:58:25.033" v="4788" actId="1076"/>
          <ac:spMkLst>
            <pc:docMk/>
            <pc:sldMk cId="1949809201" sldId="270"/>
            <ac:spMk id="73" creationId="{14F43BE0-3396-4413-1C13-BE94BF186790}"/>
          </ac:spMkLst>
        </pc:spChg>
        <pc:spChg chg="add mod">
          <ac:chgData name="Nathan Cook" userId="49b6733e7892a9b3" providerId="LiveId" clId="{E4E43ACE-A666-4657-8AAE-29E86E3E0EBF}" dt="2022-10-03T19:58:37.671" v="4789" actId="1076"/>
          <ac:spMkLst>
            <pc:docMk/>
            <pc:sldMk cId="1949809201" sldId="270"/>
            <ac:spMk id="74" creationId="{A38CC47D-2670-FEEC-DB5C-463606C3EC34}"/>
          </ac:spMkLst>
        </pc:spChg>
        <pc:spChg chg="add mod">
          <ac:chgData name="Nathan Cook" userId="49b6733e7892a9b3" providerId="LiveId" clId="{E4E43ACE-A666-4657-8AAE-29E86E3E0EBF}" dt="2022-10-03T20:03:02.282" v="4795" actId="1076"/>
          <ac:spMkLst>
            <pc:docMk/>
            <pc:sldMk cId="1949809201" sldId="270"/>
            <ac:spMk id="75" creationId="{CD286BEB-3C11-E784-544F-C63889F4A869}"/>
          </ac:spMkLst>
        </pc:spChg>
        <pc:spChg chg="add mod ord">
          <ac:chgData name="Nathan Cook" userId="49b6733e7892a9b3" providerId="LiveId" clId="{E4E43ACE-A666-4657-8AAE-29E86E3E0EBF}" dt="2022-10-03T20:03:25.564" v="4796" actId="1076"/>
          <ac:spMkLst>
            <pc:docMk/>
            <pc:sldMk cId="1949809201" sldId="270"/>
            <ac:spMk id="76" creationId="{93F4C8F2-D474-99FF-7F0C-A968F0A9754A}"/>
          </ac:spMkLst>
        </pc:spChg>
        <pc:spChg chg="add mod">
          <ac:chgData name="Nathan Cook" userId="49b6733e7892a9b3" providerId="LiveId" clId="{E4E43ACE-A666-4657-8AAE-29E86E3E0EBF}" dt="2022-10-03T20:03:34.614" v="4797" actId="1076"/>
          <ac:spMkLst>
            <pc:docMk/>
            <pc:sldMk cId="1949809201" sldId="270"/>
            <ac:spMk id="77" creationId="{78AA3843-3AAF-77ED-0DFC-9DFF8280A8AB}"/>
          </ac:spMkLst>
        </pc:spChg>
        <pc:spChg chg="add mod">
          <ac:chgData name="Nathan Cook" userId="49b6733e7892a9b3" providerId="LiveId" clId="{E4E43ACE-A666-4657-8AAE-29E86E3E0EBF}" dt="2022-10-03T20:03:43.467" v="4798" actId="1076"/>
          <ac:spMkLst>
            <pc:docMk/>
            <pc:sldMk cId="1949809201" sldId="270"/>
            <ac:spMk id="78" creationId="{47E634AA-382A-037C-2366-15A70C9F93D4}"/>
          </ac:spMkLst>
        </pc:spChg>
        <pc:spChg chg="add mod">
          <ac:chgData name="Nathan Cook" userId="49b6733e7892a9b3" providerId="LiveId" clId="{E4E43ACE-A666-4657-8AAE-29E86E3E0EBF}" dt="2022-10-03T19:50:27.802" v="4697" actId="1076"/>
          <ac:spMkLst>
            <pc:docMk/>
            <pc:sldMk cId="1949809201" sldId="270"/>
            <ac:spMk id="79" creationId="{716DA16F-7142-CAAA-88BD-89F13E01835A}"/>
          </ac:spMkLst>
        </pc:spChg>
        <pc:spChg chg="del">
          <ac:chgData name="Nathan Cook" userId="49b6733e7892a9b3" providerId="LiveId" clId="{E4E43ACE-A666-4657-8AAE-29E86E3E0EBF}" dt="2022-10-03T03:47:41.800" v="4689" actId="478"/>
          <ac:spMkLst>
            <pc:docMk/>
            <pc:sldMk cId="1949809201" sldId="270"/>
            <ac:spMk id="80" creationId="{C85E018C-0645-BD92-BE30-7711CA80854F}"/>
          </ac:spMkLst>
        </pc:spChg>
        <pc:spChg chg="add mod ord">
          <ac:chgData name="Nathan Cook" userId="49b6733e7892a9b3" providerId="LiveId" clId="{E4E43ACE-A666-4657-8AAE-29E86E3E0EBF}" dt="2022-10-03T20:02:47.072" v="4793" actId="1076"/>
          <ac:spMkLst>
            <pc:docMk/>
            <pc:sldMk cId="1949809201" sldId="270"/>
            <ac:spMk id="80" creationId="{EC582B98-E937-EE49-EA22-846B64A05E24}"/>
          </ac:spMkLst>
        </pc:spChg>
        <pc:spChg chg="del">
          <ac:chgData name="Nathan Cook" userId="49b6733e7892a9b3" providerId="LiveId" clId="{E4E43ACE-A666-4657-8AAE-29E86E3E0EBF}" dt="2022-10-03T03:47:41.800" v="4689" actId="478"/>
          <ac:spMkLst>
            <pc:docMk/>
            <pc:sldMk cId="1949809201" sldId="270"/>
            <ac:spMk id="81" creationId="{F6B29AC9-45D5-7EDC-0DF0-07EF6547C3ED}"/>
          </ac:spMkLst>
        </pc:spChg>
        <pc:spChg chg="add mod">
          <ac:chgData name="Nathan Cook" userId="49b6733e7892a9b3" providerId="LiveId" clId="{E4E43ACE-A666-4657-8AAE-29E86E3E0EBF}" dt="2022-10-03T03:47:36.697" v="4688"/>
          <ac:spMkLst>
            <pc:docMk/>
            <pc:sldMk cId="1949809201" sldId="270"/>
            <ac:spMk id="83" creationId="{AA82154C-E4C0-19C5-3372-F5D9E20D47AE}"/>
          </ac:spMkLst>
        </pc:spChg>
        <pc:spChg chg="add mod">
          <ac:chgData name="Nathan Cook" userId="49b6733e7892a9b3" providerId="LiveId" clId="{E4E43ACE-A666-4657-8AAE-29E86E3E0EBF}" dt="2022-10-03T03:47:36.697" v="4688"/>
          <ac:spMkLst>
            <pc:docMk/>
            <pc:sldMk cId="1949809201" sldId="270"/>
            <ac:spMk id="86" creationId="{6A43533F-250C-8466-92BF-DBD134680177}"/>
          </ac:spMkLst>
        </pc:spChg>
        <pc:spChg chg="add mod">
          <ac:chgData name="Nathan Cook" userId="49b6733e7892a9b3" providerId="LiveId" clId="{E4E43ACE-A666-4657-8AAE-29E86E3E0EBF}" dt="2022-10-03T03:47:36.697" v="4688"/>
          <ac:spMkLst>
            <pc:docMk/>
            <pc:sldMk cId="1949809201" sldId="270"/>
            <ac:spMk id="87" creationId="{3016B4F2-A160-D8DA-804D-798868246DA9}"/>
          </ac:spMkLst>
        </pc:spChg>
        <pc:spChg chg="mod">
          <ac:chgData name="Nathan Cook" userId="49b6733e7892a9b3" providerId="LiveId" clId="{E4E43ACE-A666-4657-8AAE-29E86E3E0EBF}" dt="2022-10-03T20:37:49.119" v="4966"/>
          <ac:spMkLst>
            <pc:docMk/>
            <pc:sldMk cId="1949809201" sldId="270"/>
            <ac:spMk id="88" creationId="{CC129F6F-DE6D-ED99-34ED-D639F848553D}"/>
          </ac:spMkLst>
        </pc:spChg>
        <pc:spChg chg="mod">
          <ac:chgData name="Nathan Cook" userId="49b6733e7892a9b3" providerId="LiveId" clId="{E4E43ACE-A666-4657-8AAE-29E86E3E0EBF}" dt="2022-10-03T20:37:49.119" v="4966"/>
          <ac:spMkLst>
            <pc:docMk/>
            <pc:sldMk cId="1949809201" sldId="270"/>
            <ac:spMk id="91" creationId="{BE9BAFD6-7C30-D1C2-3E5E-F1B4B10B7016}"/>
          </ac:spMkLst>
        </pc:spChg>
        <pc:spChg chg="mod">
          <ac:chgData name="Nathan Cook" userId="49b6733e7892a9b3" providerId="LiveId" clId="{E4E43ACE-A666-4657-8AAE-29E86E3E0EBF}" dt="2022-10-03T20:37:49.119" v="4966"/>
          <ac:spMkLst>
            <pc:docMk/>
            <pc:sldMk cId="1949809201" sldId="270"/>
            <ac:spMk id="94" creationId="{169F7429-DA02-67DD-805D-4C4D48750FBF}"/>
          </ac:spMkLst>
        </pc:spChg>
        <pc:grpChg chg="add mod">
          <ac:chgData name="Nathan Cook" userId="49b6733e7892a9b3" providerId="LiveId" clId="{E4E43ACE-A666-4657-8AAE-29E86E3E0EBF}" dt="2022-10-03T20:37:49.119" v="4966"/>
          <ac:grpSpMkLst>
            <pc:docMk/>
            <pc:sldMk cId="1949809201" sldId="270"/>
            <ac:grpSpMk id="81" creationId="{67AA0F8D-1B0E-69EC-8568-DBB314910EC5}"/>
          </ac:grpSpMkLst>
        </pc:grpChg>
        <pc:grpChg chg="del">
          <ac:chgData name="Nathan Cook" userId="49b6733e7892a9b3" providerId="LiveId" clId="{E4E43ACE-A666-4657-8AAE-29E86E3E0EBF}" dt="2022-10-03T03:47:41.800" v="4689" actId="478"/>
          <ac:grpSpMkLst>
            <pc:docMk/>
            <pc:sldMk cId="1949809201" sldId="270"/>
            <ac:grpSpMk id="82" creationId="{5409B742-F327-5510-BC50-432DAA669CD3}"/>
          </ac:grpSpMkLst>
        </pc:grpChg>
        <pc:grpChg chg="add mod">
          <ac:chgData name="Nathan Cook" userId="49b6733e7892a9b3" providerId="LiveId" clId="{E4E43ACE-A666-4657-8AAE-29E86E3E0EBF}" dt="2022-10-03T20:37:49.119" v="4966"/>
          <ac:grpSpMkLst>
            <pc:docMk/>
            <pc:sldMk cId="1949809201" sldId="270"/>
            <ac:grpSpMk id="89" creationId="{E95E3005-451C-A500-CF10-C5833B97109D}"/>
          </ac:grpSpMkLst>
        </pc:grpChg>
        <pc:grpChg chg="add mod">
          <ac:chgData name="Nathan Cook" userId="49b6733e7892a9b3" providerId="LiveId" clId="{E4E43ACE-A666-4657-8AAE-29E86E3E0EBF}" dt="2022-10-03T20:37:49.119" v="4966"/>
          <ac:grpSpMkLst>
            <pc:docMk/>
            <pc:sldMk cId="1949809201" sldId="270"/>
            <ac:grpSpMk id="92" creationId="{FB3CDBE8-7F40-2008-0B43-B369395259B4}"/>
          </ac:grpSpMkLst>
        </pc:grpChg>
        <pc:picChg chg="del">
          <ac:chgData name="Nathan Cook" userId="49b6733e7892a9b3" providerId="LiveId" clId="{E4E43ACE-A666-4657-8AAE-29E86E3E0EBF}" dt="2022-10-03T20:37:48.712" v="4965" actId="478"/>
          <ac:picMkLst>
            <pc:docMk/>
            <pc:sldMk cId="1949809201" sldId="270"/>
            <ac:picMk id="22" creationId="{3357CAB0-72B7-D62B-40B5-1AB9A3A9838D}"/>
          </ac:picMkLst>
        </pc:picChg>
        <pc:picChg chg="del">
          <ac:chgData name="Nathan Cook" userId="49b6733e7892a9b3" providerId="LiveId" clId="{E4E43ACE-A666-4657-8AAE-29E86E3E0EBF}" dt="2022-10-03T20:37:48.712" v="4965" actId="478"/>
          <ac:picMkLst>
            <pc:docMk/>
            <pc:sldMk cId="1949809201" sldId="270"/>
            <ac:picMk id="24" creationId="{76D73DB3-6B34-6E99-8289-783B0404F3BF}"/>
          </ac:picMkLst>
        </pc:picChg>
        <pc:picChg chg="del">
          <ac:chgData name="Nathan Cook" userId="49b6733e7892a9b3" providerId="LiveId" clId="{E4E43ACE-A666-4657-8AAE-29E86E3E0EBF}" dt="2022-10-03T20:37:48.712" v="4965" actId="478"/>
          <ac:picMkLst>
            <pc:docMk/>
            <pc:sldMk cId="1949809201" sldId="270"/>
            <ac:picMk id="26" creationId="{6C4A4921-6878-41B1-67EC-986F8CD482BB}"/>
          </ac:picMkLst>
        </pc:picChg>
        <pc:picChg chg="add mod">
          <ac:chgData name="Nathan Cook" userId="49b6733e7892a9b3" providerId="LiveId" clId="{E4E43ACE-A666-4657-8AAE-29E86E3E0EBF}" dt="2022-10-03T03:47:36.697" v="4688"/>
          <ac:picMkLst>
            <pc:docMk/>
            <pc:sldMk cId="1949809201" sldId="270"/>
            <ac:picMk id="63" creationId="{66BD2DBA-3705-D745-026F-53EB7ACC61A9}"/>
          </ac:picMkLst>
        </pc:picChg>
        <pc:picChg chg="add mod">
          <ac:chgData name="Nathan Cook" userId="49b6733e7892a9b3" providerId="LiveId" clId="{E4E43ACE-A666-4657-8AAE-29E86E3E0EBF}" dt="2022-10-03T03:47:36.697" v="4688"/>
          <ac:picMkLst>
            <pc:docMk/>
            <pc:sldMk cId="1949809201" sldId="270"/>
            <ac:picMk id="64" creationId="{30A1DEEF-C985-6617-C99F-788F4694968C}"/>
          </ac:picMkLst>
        </pc:picChg>
        <pc:picChg chg="add mod">
          <ac:chgData name="Nathan Cook" userId="49b6733e7892a9b3" providerId="LiveId" clId="{E4E43ACE-A666-4657-8AAE-29E86E3E0EBF}" dt="2022-10-03T03:47:36.697" v="4688"/>
          <ac:picMkLst>
            <pc:docMk/>
            <pc:sldMk cId="1949809201" sldId="270"/>
            <ac:picMk id="65" creationId="{E388EB81-B2BE-18FD-2DAA-9E1620D0BF88}"/>
          </ac:picMkLst>
        </pc:picChg>
        <pc:picChg chg="add mod">
          <ac:chgData name="Nathan Cook" userId="49b6733e7892a9b3" providerId="LiveId" clId="{E4E43ACE-A666-4657-8AAE-29E86E3E0EBF}" dt="2022-10-03T03:47:36.697" v="4688"/>
          <ac:picMkLst>
            <pc:docMk/>
            <pc:sldMk cId="1949809201" sldId="270"/>
            <ac:picMk id="66" creationId="{77747605-72F0-076A-431D-177D2478D514}"/>
          </ac:picMkLst>
        </pc:picChg>
        <pc:picChg chg="mod">
          <ac:chgData name="Nathan Cook" userId="49b6733e7892a9b3" providerId="LiveId" clId="{E4E43ACE-A666-4657-8AAE-29E86E3E0EBF}" dt="2022-10-03T20:37:49.119" v="4966"/>
          <ac:picMkLst>
            <pc:docMk/>
            <pc:sldMk cId="1949809201" sldId="270"/>
            <ac:picMk id="82" creationId="{ADDA7361-8E4D-4837-CF43-0628D72AFC0A}"/>
          </ac:picMkLst>
        </pc:picChg>
        <pc:picChg chg="add mod">
          <ac:chgData name="Nathan Cook" userId="49b6733e7892a9b3" providerId="LiveId" clId="{E4E43ACE-A666-4657-8AAE-29E86E3E0EBF}" dt="2022-10-03T03:47:36.697" v="4688"/>
          <ac:picMkLst>
            <pc:docMk/>
            <pc:sldMk cId="1949809201" sldId="270"/>
            <ac:picMk id="84" creationId="{A0734F6B-ED39-3DA7-5C6C-DD8B58BB99AD}"/>
          </ac:picMkLst>
        </pc:picChg>
        <pc:picChg chg="add mod">
          <ac:chgData name="Nathan Cook" userId="49b6733e7892a9b3" providerId="LiveId" clId="{E4E43ACE-A666-4657-8AAE-29E86E3E0EBF}" dt="2022-10-03T03:47:36.697" v="4688"/>
          <ac:picMkLst>
            <pc:docMk/>
            <pc:sldMk cId="1949809201" sldId="270"/>
            <ac:picMk id="85" creationId="{E066B2D0-1276-A1AC-4CD3-92DCF6E5F401}"/>
          </ac:picMkLst>
        </pc:picChg>
        <pc:picChg chg="mod">
          <ac:chgData name="Nathan Cook" userId="49b6733e7892a9b3" providerId="LiveId" clId="{E4E43ACE-A666-4657-8AAE-29E86E3E0EBF}" dt="2022-10-03T20:37:49.119" v="4966"/>
          <ac:picMkLst>
            <pc:docMk/>
            <pc:sldMk cId="1949809201" sldId="270"/>
            <ac:picMk id="90" creationId="{40A4940A-1414-796D-A589-5A22478913A5}"/>
          </ac:picMkLst>
        </pc:picChg>
        <pc:picChg chg="mod">
          <ac:chgData name="Nathan Cook" userId="49b6733e7892a9b3" providerId="LiveId" clId="{E4E43ACE-A666-4657-8AAE-29E86E3E0EBF}" dt="2022-10-03T20:37:49.119" v="4966"/>
          <ac:picMkLst>
            <pc:docMk/>
            <pc:sldMk cId="1949809201" sldId="270"/>
            <ac:picMk id="93" creationId="{64F8239F-6F76-F8DD-D36C-3E2EA32902AD}"/>
          </ac:picMkLst>
        </pc:picChg>
      </pc:sldChg>
      <pc:sldChg chg="addSp delSp modSp add mod ord delAnim modAnim">
        <pc:chgData name="Nathan Cook" userId="49b6733e7892a9b3" providerId="LiveId" clId="{E4E43ACE-A666-4657-8AAE-29E86E3E0EBF}" dt="2022-10-03T20:41:28.795" v="4978"/>
        <pc:sldMkLst>
          <pc:docMk/>
          <pc:sldMk cId="3556280423" sldId="271"/>
        </pc:sldMkLst>
        <pc:spChg chg="del">
          <ac:chgData name="Nathan Cook" userId="49b6733e7892a9b3" providerId="LiveId" clId="{E4E43ACE-A666-4657-8AAE-29E86E3E0EBF}" dt="2022-10-03T20:37:57.722" v="4967" actId="478"/>
          <ac:spMkLst>
            <pc:docMk/>
            <pc:sldMk cId="3556280423" sldId="271"/>
            <ac:spMk id="23" creationId="{B7C2775B-5B11-9382-6AB2-428C11F41FB3}"/>
          </ac:spMkLst>
        </pc:spChg>
        <pc:spChg chg="del">
          <ac:chgData name="Nathan Cook" userId="49b6733e7892a9b3" providerId="LiveId" clId="{E4E43ACE-A666-4657-8AAE-29E86E3E0EBF}" dt="2022-10-03T20:37:57.722" v="4967" actId="478"/>
          <ac:spMkLst>
            <pc:docMk/>
            <pc:sldMk cId="3556280423" sldId="271"/>
            <ac:spMk id="25" creationId="{9F4341A1-D72B-06B5-269C-512373EF99A8}"/>
          </ac:spMkLst>
        </pc:spChg>
        <pc:spChg chg="del">
          <ac:chgData name="Nathan Cook" userId="49b6733e7892a9b3" providerId="LiveId" clId="{E4E43ACE-A666-4657-8AAE-29E86E3E0EBF}" dt="2022-10-03T20:37:57.722" v="4967" actId="478"/>
          <ac:spMkLst>
            <pc:docMk/>
            <pc:sldMk cId="3556280423" sldId="271"/>
            <ac:spMk id="27" creationId="{43721929-1F6B-F9A2-560C-64778FDBBBF8}"/>
          </ac:spMkLst>
        </pc:spChg>
        <pc:spChg chg="del">
          <ac:chgData name="Nathan Cook" userId="49b6733e7892a9b3" providerId="LiveId" clId="{E4E43ACE-A666-4657-8AAE-29E86E3E0EBF}" dt="2022-10-03T20:13:48.121" v="4809" actId="478"/>
          <ac:spMkLst>
            <pc:docMk/>
            <pc:sldMk cId="3556280423" sldId="271"/>
            <ac:spMk id="70" creationId="{F0107FB3-7FF9-683D-D5C8-1C6273ED4A8E}"/>
          </ac:spMkLst>
        </pc:spChg>
        <pc:spChg chg="del">
          <ac:chgData name="Nathan Cook" userId="49b6733e7892a9b3" providerId="LiveId" clId="{E4E43ACE-A666-4657-8AAE-29E86E3E0EBF}" dt="2022-10-03T20:13:48.121" v="4809" actId="478"/>
          <ac:spMkLst>
            <pc:docMk/>
            <pc:sldMk cId="3556280423" sldId="271"/>
            <ac:spMk id="72" creationId="{D8F3909D-2E6F-10D7-DB33-5C52A3D81DA4}"/>
          </ac:spMkLst>
        </pc:spChg>
        <pc:spChg chg="del">
          <ac:chgData name="Nathan Cook" userId="49b6733e7892a9b3" providerId="LiveId" clId="{E4E43ACE-A666-4657-8AAE-29E86E3E0EBF}" dt="2022-10-03T20:13:48.121" v="4809" actId="478"/>
          <ac:spMkLst>
            <pc:docMk/>
            <pc:sldMk cId="3556280423" sldId="271"/>
            <ac:spMk id="73" creationId="{14F43BE0-3396-4413-1C13-BE94BF186790}"/>
          </ac:spMkLst>
        </pc:spChg>
        <pc:spChg chg="del">
          <ac:chgData name="Nathan Cook" userId="49b6733e7892a9b3" providerId="LiveId" clId="{E4E43ACE-A666-4657-8AAE-29E86E3E0EBF}" dt="2022-10-03T20:13:48.121" v="4809" actId="478"/>
          <ac:spMkLst>
            <pc:docMk/>
            <pc:sldMk cId="3556280423" sldId="271"/>
            <ac:spMk id="74" creationId="{A38CC47D-2670-FEEC-DB5C-463606C3EC34}"/>
          </ac:spMkLst>
        </pc:spChg>
        <pc:spChg chg="del">
          <ac:chgData name="Nathan Cook" userId="49b6733e7892a9b3" providerId="LiveId" clId="{E4E43ACE-A666-4657-8AAE-29E86E3E0EBF}" dt="2022-10-03T20:13:48.121" v="4809" actId="478"/>
          <ac:spMkLst>
            <pc:docMk/>
            <pc:sldMk cId="3556280423" sldId="271"/>
            <ac:spMk id="75" creationId="{CD286BEB-3C11-E784-544F-C63889F4A869}"/>
          </ac:spMkLst>
        </pc:spChg>
        <pc:spChg chg="del">
          <ac:chgData name="Nathan Cook" userId="49b6733e7892a9b3" providerId="LiveId" clId="{E4E43ACE-A666-4657-8AAE-29E86E3E0EBF}" dt="2022-10-03T20:13:48.121" v="4809" actId="478"/>
          <ac:spMkLst>
            <pc:docMk/>
            <pc:sldMk cId="3556280423" sldId="271"/>
            <ac:spMk id="76" creationId="{93F4C8F2-D474-99FF-7F0C-A968F0A9754A}"/>
          </ac:spMkLst>
        </pc:spChg>
        <pc:spChg chg="del">
          <ac:chgData name="Nathan Cook" userId="49b6733e7892a9b3" providerId="LiveId" clId="{E4E43ACE-A666-4657-8AAE-29E86E3E0EBF}" dt="2022-10-03T20:13:48.121" v="4809" actId="478"/>
          <ac:spMkLst>
            <pc:docMk/>
            <pc:sldMk cId="3556280423" sldId="271"/>
            <ac:spMk id="77" creationId="{78AA3843-3AAF-77ED-0DFC-9DFF8280A8AB}"/>
          </ac:spMkLst>
        </pc:spChg>
        <pc:spChg chg="del">
          <ac:chgData name="Nathan Cook" userId="49b6733e7892a9b3" providerId="LiveId" clId="{E4E43ACE-A666-4657-8AAE-29E86E3E0EBF}" dt="2022-10-03T20:13:48.121" v="4809" actId="478"/>
          <ac:spMkLst>
            <pc:docMk/>
            <pc:sldMk cId="3556280423" sldId="271"/>
            <ac:spMk id="78" creationId="{47E634AA-382A-037C-2366-15A70C9F93D4}"/>
          </ac:spMkLst>
        </pc:spChg>
        <pc:spChg chg="del">
          <ac:chgData name="Nathan Cook" userId="49b6733e7892a9b3" providerId="LiveId" clId="{E4E43ACE-A666-4657-8AAE-29E86E3E0EBF}" dt="2022-10-03T20:13:48.121" v="4809" actId="478"/>
          <ac:spMkLst>
            <pc:docMk/>
            <pc:sldMk cId="3556280423" sldId="271"/>
            <ac:spMk id="79" creationId="{716DA16F-7142-CAAA-88BD-89F13E01835A}"/>
          </ac:spMkLst>
        </pc:spChg>
        <pc:spChg chg="del">
          <ac:chgData name="Nathan Cook" userId="49b6733e7892a9b3" providerId="LiveId" clId="{E4E43ACE-A666-4657-8AAE-29E86E3E0EBF}" dt="2022-10-03T20:13:48.121" v="4809" actId="478"/>
          <ac:spMkLst>
            <pc:docMk/>
            <pc:sldMk cId="3556280423" sldId="271"/>
            <ac:spMk id="80" creationId="{EC582B98-E937-EE49-EA22-846B64A05E24}"/>
          </ac:spMkLst>
        </pc:spChg>
        <pc:spChg chg="add mod">
          <ac:chgData name="Nathan Cook" userId="49b6733e7892a9b3" providerId="LiveId" clId="{E4E43ACE-A666-4657-8AAE-29E86E3E0EBF}" dt="2022-10-03T20:13:42.690" v="4808"/>
          <ac:spMkLst>
            <pc:docMk/>
            <pc:sldMk cId="3556280423" sldId="271"/>
            <ac:spMk id="81" creationId="{DCB674F8-D0DB-2D64-32E2-E7624C1B6A4B}"/>
          </ac:spMkLst>
        </pc:spChg>
        <pc:spChg chg="add mod">
          <ac:chgData name="Nathan Cook" userId="49b6733e7892a9b3" providerId="LiveId" clId="{E4E43ACE-A666-4657-8AAE-29E86E3E0EBF}" dt="2022-10-03T20:13:42.690" v="4808"/>
          <ac:spMkLst>
            <pc:docMk/>
            <pc:sldMk cId="3556280423" sldId="271"/>
            <ac:spMk id="82" creationId="{DCBCEDCD-F458-FBDF-0B3C-6EAB0395677D}"/>
          </ac:spMkLst>
        </pc:spChg>
        <pc:spChg chg="add mod">
          <ac:chgData name="Nathan Cook" userId="49b6733e7892a9b3" providerId="LiveId" clId="{E4E43ACE-A666-4657-8AAE-29E86E3E0EBF}" dt="2022-10-03T20:13:42.690" v="4808"/>
          <ac:spMkLst>
            <pc:docMk/>
            <pc:sldMk cId="3556280423" sldId="271"/>
            <ac:spMk id="88" creationId="{5CD58E5B-288F-DAEC-9172-967D3AE7858B}"/>
          </ac:spMkLst>
        </pc:spChg>
        <pc:spChg chg="add mod">
          <ac:chgData name="Nathan Cook" userId="49b6733e7892a9b3" providerId="LiveId" clId="{E4E43ACE-A666-4657-8AAE-29E86E3E0EBF}" dt="2022-10-03T20:13:42.690" v="4808"/>
          <ac:spMkLst>
            <pc:docMk/>
            <pc:sldMk cId="3556280423" sldId="271"/>
            <ac:spMk id="89" creationId="{147A3E2B-062A-7A56-3CAC-8E61587D16BF}"/>
          </ac:spMkLst>
        </pc:spChg>
        <pc:spChg chg="add mod">
          <ac:chgData name="Nathan Cook" userId="49b6733e7892a9b3" providerId="LiveId" clId="{E4E43ACE-A666-4657-8AAE-29E86E3E0EBF}" dt="2022-10-03T20:13:42.690" v="4808"/>
          <ac:spMkLst>
            <pc:docMk/>
            <pc:sldMk cId="3556280423" sldId="271"/>
            <ac:spMk id="90" creationId="{EE8DBB6A-BB6A-6D85-31C0-3BA152F2E2C0}"/>
          </ac:spMkLst>
        </pc:spChg>
        <pc:spChg chg="add mod">
          <ac:chgData name="Nathan Cook" userId="49b6733e7892a9b3" providerId="LiveId" clId="{E4E43ACE-A666-4657-8AAE-29E86E3E0EBF}" dt="2022-10-03T20:13:42.690" v="4808"/>
          <ac:spMkLst>
            <pc:docMk/>
            <pc:sldMk cId="3556280423" sldId="271"/>
            <ac:spMk id="91" creationId="{CD7283BB-F8DA-6D98-39B0-ABCB3FD84B59}"/>
          </ac:spMkLst>
        </pc:spChg>
        <pc:spChg chg="add mod">
          <ac:chgData name="Nathan Cook" userId="49b6733e7892a9b3" providerId="LiveId" clId="{E4E43ACE-A666-4657-8AAE-29E86E3E0EBF}" dt="2022-10-03T20:13:42.690" v="4808"/>
          <ac:spMkLst>
            <pc:docMk/>
            <pc:sldMk cId="3556280423" sldId="271"/>
            <ac:spMk id="92" creationId="{56FF453C-1965-AECC-612C-2A45ECB83125}"/>
          </ac:spMkLst>
        </pc:spChg>
        <pc:spChg chg="add mod">
          <ac:chgData name="Nathan Cook" userId="49b6733e7892a9b3" providerId="LiveId" clId="{E4E43ACE-A666-4657-8AAE-29E86E3E0EBF}" dt="2022-10-03T20:13:42.690" v="4808"/>
          <ac:spMkLst>
            <pc:docMk/>
            <pc:sldMk cId="3556280423" sldId="271"/>
            <ac:spMk id="93" creationId="{336DF15C-AFDD-B017-2B70-C181967742BB}"/>
          </ac:spMkLst>
        </pc:spChg>
        <pc:spChg chg="add mod">
          <ac:chgData name="Nathan Cook" userId="49b6733e7892a9b3" providerId="LiveId" clId="{E4E43ACE-A666-4657-8AAE-29E86E3E0EBF}" dt="2022-10-03T20:13:42.690" v="4808"/>
          <ac:spMkLst>
            <pc:docMk/>
            <pc:sldMk cId="3556280423" sldId="271"/>
            <ac:spMk id="94" creationId="{F70BE681-E626-A79F-A88F-A11E988141A9}"/>
          </ac:spMkLst>
        </pc:spChg>
        <pc:spChg chg="add mod">
          <ac:chgData name="Nathan Cook" userId="49b6733e7892a9b3" providerId="LiveId" clId="{E4E43ACE-A666-4657-8AAE-29E86E3E0EBF}" dt="2022-10-03T20:13:42.690" v="4808"/>
          <ac:spMkLst>
            <pc:docMk/>
            <pc:sldMk cId="3556280423" sldId="271"/>
            <ac:spMk id="95" creationId="{37319F0A-5879-5832-C08B-AC7B513B4C18}"/>
          </ac:spMkLst>
        </pc:spChg>
        <pc:spChg chg="add mod">
          <ac:chgData name="Nathan Cook" userId="49b6733e7892a9b3" providerId="LiveId" clId="{E4E43ACE-A666-4657-8AAE-29E86E3E0EBF}" dt="2022-10-03T20:17:51.527" v="4820" actId="1076"/>
          <ac:spMkLst>
            <pc:docMk/>
            <pc:sldMk cId="3556280423" sldId="271"/>
            <ac:spMk id="96" creationId="{EE68B3B7-1A18-599F-5232-B22AE4C44686}"/>
          </ac:spMkLst>
        </pc:spChg>
        <pc:spChg chg="add mod">
          <ac:chgData name="Nathan Cook" userId="49b6733e7892a9b3" providerId="LiveId" clId="{E4E43ACE-A666-4657-8AAE-29E86E3E0EBF}" dt="2022-10-03T20:24:04.175" v="4887" actId="1076"/>
          <ac:spMkLst>
            <pc:docMk/>
            <pc:sldMk cId="3556280423" sldId="271"/>
            <ac:spMk id="97" creationId="{7241F2BF-05A9-4BE0-B789-0F0F86087EBB}"/>
          </ac:spMkLst>
        </pc:spChg>
        <pc:spChg chg="add mod">
          <ac:chgData name="Nathan Cook" userId="49b6733e7892a9b3" providerId="LiveId" clId="{E4E43ACE-A666-4657-8AAE-29E86E3E0EBF}" dt="2022-10-03T20:18:39.147" v="4826" actId="1076"/>
          <ac:spMkLst>
            <pc:docMk/>
            <pc:sldMk cId="3556280423" sldId="271"/>
            <ac:spMk id="98" creationId="{99BFED77-B607-253A-6814-A454014DCE5E}"/>
          </ac:spMkLst>
        </pc:spChg>
        <pc:spChg chg="add mod">
          <ac:chgData name="Nathan Cook" userId="49b6733e7892a9b3" providerId="LiveId" clId="{E4E43ACE-A666-4657-8AAE-29E86E3E0EBF}" dt="2022-10-03T20:24:41.459" v="4888" actId="1076"/>
          <ac:spMkLst>
            <pc:docMk/>
            <pc:sldMk cId="3556280423" sldId="271"/>
            <ac:spMk id="99" creationId="{7D26D248-1AF7-D28E-3EB9-A850816EA721}"/>
          </ac:spMkLst>
        </pc:spChg>
        <pc:spChg chg="add mod">
          <ac:chgData name="Nathan Cook" userId="49b6733e7892a9b3" providerId="LiveId" clId="{E4E43ACE-A666-4657-8AAE-29E86E3E0EBF}" dt="2022-10-03T20:24:52.057" v="4890" actId="1076"/>
          <ac:spMkLst>
            <pc:docMk/>
            <pc:sldMk cId="3556280423" sldId="271"/>
            <ac:spMk id="100" creationId="{F8ABDDF1-6EEF-9E77-4B82-59CDABB81FB5}"/>
          </ac:spMkLst>
        </pc:spChg>
        <pc:spChg chg="add mod">
          <ac:chgData name="Nathan Cook" userId="49b6733e7892a9b3" providerId="LiveId" clId="{E4E43ACE-A666-4657-8AAE-29E86E3E0EBF}" dt="2022-10-03T20:16:33.801" v="4815" actId="1076"/>
          <ac:spMkLst>
            <pc:docMk/>
            <pc:sldMk cId="3556280423" sldId="271"/>
            <ac:spMk id="101" creationId="{21EFF5B2-1987-439E-8178-29A4A9151815}"/>
          </ac:spMkLst>
        </pc:spChg>
        <pc:spChg chg="add mod">
          <ac:chgData name="Nathan Cook" userId="49b6733e7892a9b3" providerId="LiveId" clId="{E4E43ACE-A666-4657-8AAE-29E86E3E0EBF}" dt="2022-10-03T20:24:47.124" v="4889" actId="1076"/>
          <ac:spMkLst>
            <pc:docMk/>
            <pc:sldMk cId="3556280423" sldId="271"/>
            <ac:spMk id="102" creationId="{99C3083C-52B4-3F9E-C1AC-3725AC4BDD52}"/>
          </ac:spMkLst>
        </pc:spChg>
        <pc:spChg chg="mod">
          <ac:chgData name="Nathan Cook" userId="49b6733e7892a9b3" providerId="LiveId" clId="{E4E43ACE-A666-4657-8AAE-29E86E3E0EBF}" dt="2022-10-03T20:37:58.168" v="4968"/>
          <ac:spMkLst>
            <pc:docMk/>
            <pc:sldMk cId="3556280423" sldId="271"/>
            <ac:spMk id="105" creationId="{6F64D033-F037-89CB-EDE0-608FA3E05AA1}"/>
          </ac:spMkLst>
        </pc:spChg>
        <pc:spChg chg="mod">
          <ac:chgData name="Nathan Cook" userId="49b6733e7892a9b3" providerId="LiveId" clId="{E4E43ACE-A666-4657-8AAE-29E86E3E0EBF}" dt="2022-10-03T20:37:58.168" v="4968"/>
          <ac:spMkLst>
            <pc:docMk/>
            <pc:sldMk cId="3556280423" sldId="271"/>
            <ac:spMk id="108" creationId="{3BA86C03-2F78-CAA7-F0BE-A32817BB58B9}"/>
          </ac:spMkLst>
        </pc:spChg>
        <pc:spChg chg="mod">
          <ac:chgData name="Nathan Cook" userId="49b6733e7892a9b3" providerId="LiveId" clId="{E4E43ACE-A666-4657-8AAE-29E86E3E0EBF}" dt="2022-10-03T20:37:58.168" v="4968"/>
          <ac:spMkLst>
            <pc:docMk/>
            <pc:sldMk cId="3556280423" sldId="271"/>
            <ac:spMk id="111" creationId="{1D8F6875-6BEF-EEBF-3FC5-5283A0025F8C}"/>
          </ac:spMkLst>
        </pc:spChg>
        <pc:grpChg chg="add mod">
          <ac:chgData name="Nathan Cook" userId="49b6733e7892a9b3" providerId="LiveId" clId="{E4E43ACE-A666-4657-8AAE-29E86E3E0EBF}" dt="2022-10-03T20:37:58.168" v="4968"/>
          <ac:grpSpMkLst>
            <pc:docMk/>
            <pc:sldMk cId="3556280423" sldId="271"/>
            <ac:grpSpMk id="103" creationId="{D22B52A8-8AFF-D568-007A-CFB0DDDC28C1}"/>
          </ac:grpSpMkLst>
        </pc:grpChg>
        <pc:grpChg chg="add mod">
          <ac:chgData name="Nathan Cook" userId="49b6733e7892a9b3" providerId="LiveId" clId="{E4E43ACE-A666-4657-8AAE-29E86E3E0EBF}" dt="2022-10-03T20:37:58.168" v="4968"/>
          <ac:grpSpMkLst>
            <pc:docMk/>
            <pc:sldMk cId="3556280423" sldId="271"/>
            <ac:grpSpMk id="106" creationId="{CA843B08-5E37-F9D4-3649-1D3E2F729AB6}"/>
          </ac:grpSpMkLst>
        </pc:grpChg>
        <pc:grpChg chg="add mod">
          <ac:chgData name="Nathan Cook" userId="49b6733e7892a9b3" providerId="LiveId" clId="{E4E43ACE-A666-4657-8AAE-29E86E3E0EBF}" dt="2022-10-03T20:37:58.168" v="4968"/>
          <ac:grpSpMkLst>
            <pc:docMk/>
            <pc:sldMk cId="3556280423" sldId="271"/>
            <ac:grpSpMk id="109" creationId="{2181F3A9-A79F-7ECB-4B71-E99F9FFDDBCB}"/>
          </ac:grpSpMkLst>
        </pc:grpChg>
        <pc:picChg chg="del">
          <ac:chgData name="Nathan Cook" userId="49b6733e7892a9b3" providerId="LiveId" clId="{E4E43ACE-A666-4657-8AAE-29E86E3E0EBF}" dt="2022-10-03T20:37:57.722" v="4967" actId="478"/>
          <ac:picMkLst>
            <pc:docMk/>
            <pc:sldMk cId="3556280423" sldId="271"/>
            <ac:picMk id="22" creationId="{3357CAB0-72B7-D62B-40B5-1AB9A3A9838D}"/>
          </ac:picMkLst>
        </pc:picChg>
        <pc:picChg chg="del">
          <ac:chgData name="Nathan Cook" userId="49b6733e7892a9b3" providerId="LiveId" clId="{E4E43ACE-A666-4657-8AAE-29E86E3E0EBF}" dt="2022-10-03T20:37:57.722" v="4967" actId="478"/>
          <ac:picMkLst>
            <pc:docMk/>
            <pc:sldMk cId="3556280423" sldId="271"/>
            <ac:picMk id="24" creationId="{76D73DB3-6B34-6E99-8289-783B0404F3BF}"/>
          </ac:picMkLst>
        </pc:picChg>
        <pc:picChg chg="del">
          <ac:chgData name="Nathan Cook" userId="49b6733e7892a9b3" providerId="LiveId" clId="{E4E43ACE-A666-4657-8AAE-29E86E3E0EBF}" dt="2022-10-03T20:37:57.722" v="4967" actId="478"/>
          <ac:picMkLst>
            <pc:docMk/>
            <pc:sldMk cId="3556280423" sldId="271"/>
            <ac:picMk id="26" creationId="{6C4A4921-6878-41B1-67EC-986F8CD482BB}"/>
          </ac:picMkLst>
        </pc:picChg>
        <pc:picChg chg="mod">
          <ac:chgData name="Nathan Cook" userId="49b6733e7892a9b3" providerId="LiveId" clId="{E4E43ACE-A666-4657-8AAE-29E86E3E0EBF}" dt="2022-10-03T20:37:58.168" v="4968"/>
          <ac:picMkLst>
            <pc:docMk/>
            <pc:sldMk cId="3556280423" sldId="271"/>
            <ac:picMk id="104" creationId="{95769496-74AE-FE06-86A8-69EE8A4FC16C}"/>
          </ac:picMkLst>
        </pc:picChg>
        <pc:picChg chg="mod">
          <ac:chgData name="Nathan Cook" userId="49b6733e7892a9b3" providerId="LiveId" clId="{E4E43ACE-A666-4657-8AAE-29E86E3E0EBF}" dt="2022-10-03T20:37:58.168" v="4968"/>
          <ac:picMkLst>
            <pc:docMk/>
            <pc:sldMk cId="3556280423" sldId="271"/>
            <ac:picMk id="107" creationId="{CB9F36EE-6049-93C5-BEAE-51B275D1B242}"/>
          </ac:picMkLst>
        </pc:picChg>
        <pc:picChg chg="mod">
          <ac:chgData name="Nathan Cook" userId="49b6733e7892a9b3" providerId="LiveId" clId="{E4E43ACE-A666-4657-8AAE-29E86E3E0EBF}" dt="2022-10-03T20:37:58.168" v="4968"/>
          <ac:picMkLst>
            <pc:docMk/>
            <pc:sldMk cId="3556280423" sldId="271"/>
            <ac:picMk id="110" creationId="{72597696-919A-903A-DD09-1F3EF7A04C44}"/>
          </ac:picMkLst>
        </pc:picChg>
      </pc:sldChg>
      <pc:sldChg chg="addSp delSp modSp add mod modTransition">
        <pc:chgData name="Nathan Cook" userId="49b6733e7892a9b3" providerId="LiveId" clId="{E4E43ACE-A666-4657-8AAE-29E86E3E0EBF}" dt="2022-10-03T20:38:04.505" v="4970"/>
        <pc:sldMkLst>
          <pc:docMk/>
          <pc:sldMk cId="2778363830" sldId="272"/>
        </pc:sldMkLst>
        <pc:spChg chg="mod">
          <ac:chgData name="Nathan Cook" userId="49b6733e7892a9b3" providerId="LiveId" clId="{E4E43ACE-A666-4657-8AAE-29E86E3E0EBF}" dt="2022-10-03T20:38:04.505" v="4970"/>
          <ac:spMkLst>
            <pc:docMk/>
            <pc:sldMk cId="2778363830" sldId="272"/>
            <ac:spMk id="4" creationId="{3D36EEC4-B444-3823-F7C0-768C29DBFB39}"/>
          </ac:spMkLst>
        </pc:spChg>
        <pc:spChg chg="mod">
          <ac:chgData name="Nathan Cook" userId="49b6733e7892a9b3" providerId="LiveId" clId="{E4E43ACE-A666-4657-8AAE-29E86E3E0EBF}" dt="2022-10-03T20:38:04.505" v="4970"/>
          <ac:spMkLst>
            <pc:docMk/>
            <pc:sldMk cId="2778363830" sldId="272"/>
            <ac:spMk id="11" creationId="{1E943929-0DB2-710F-DE30-78A66D264605}"/>
          </ac:spMkLst>
        </pc:spChg>
        <pc:spChg chg="mod">
          <ac:chgData name="Nathan Cook" userId="49b6733e7892a9b3" providerId="LiveId" clId="{E4E43ACE-A666-4657-8AAE-29E86E3E0EBF}" dt="2022-10-03T20:38:04.505" v="4970"/>
          <ac:spMkLst>
            <pc:docMk/>
            <pc:sldMk cId="2778363830" sldId="272"/>
            <ac:spMk id="37" creationId="{9F32400C-CEA0-3181-063D-678753C843B5}"/>
          </ac:spMkLst>
        </pc:spChg>
        <pc:spChg chg="del">
          <ac:chgData name="Nathan Cook" userId="49b6733e7892a9b3" providerId="LiveId" clId="{E4E43ACE-A666-4657-8AAE-29E86E3E0EBF}" dt="2022-10-03T20:38:04.146" v="4969" actId="478"/>
          <ac:spMkLst>
            <pc:docMk/>
            <pc:sldMk cId="2778363830" sldId="272"/>
            <ac:spMk id="41" creationId="{9623D230-6252-710B-B9CC-7EB14158A9D4}"/>
          </ac:spMkLst>
        </pc:spChg>
        <pc:spChg chg="del">
          <ac:chgData name="Nathan Cook" userId="49b6733e7892a9b3" providerId="LiveId" clId="{E4E43ACE-A666-4657-8AAE-29E86E3E0EBF}" dt="2022-10-03T20:38:04.146" v="4969" actId="478"/>
          <ac:spMkLst>
            <pc:docMk/>
            <pc:sldMk cId="2778363830" sldId="272"/>
            <ac:spMk id="46" creationId="{D8DFC452-AB17-B1F2-0031-23FE0399757F}"/>
          </ac:spMkLst>
        </pc:spChg>
        <pc:spChg chg="del">
          <ac:chgData name="Nathan Cook" userId="49b6733e7892a9b3" providerId="LiveId" clId="{E4E43ACE-A666-4657-8AAE-29E86E3E0EBF}" dt="2022-10-03T20:38:04.146" v="4969" actId="478"/>
          <ac:spMkLst>
            <pc:docMk/>
            <pc:sldMk cId="2778363830" sldId="272"/>
            <ac:spMk id="57" creationId="{39FD064D-CEED-1D76-BB2A-3C8917027C20}"/>
          </ac:spMkLst>
        </pc:spChg>
        <pc:grpChg chg="add mod">
          <ac:chgData name="Nathan Cook" userId="49b6733e7892a9b3" providerId="LiveId" clId="{E4E43ACE-A666-4657-8AAE-29E86E3E0EBF}" dt="2022-10-03T20:38:04.505" v="4970"/>
          <ac:grpSpMkLst>
            <pc:docMk/>
            <pc:sldMk cId="2778363830" sldId="272"/>
            <ac:grpSpMk id="2" creationId="{C2CD1182-C432-47E4-E1C8-54748BE3F983}"/>
          </ac:grpSpMkLst>
        </pc:grpChg>
        <pc:grpChg chg="add mod">
          <ac:chgData name="Nathan Cook" userId="49b6733e7892a9b3" providerId="LiveId" clId="{E4E43ACE-A666-4657-8AAE-29E86E3E0EBF}" dt="2022-10-03T20:38:04.505" v="4970"/>
          <ac:grpSpMkLst>
            <pc:docMk/>
            <pc:sldMk cId="2778363830" sldId="272"/>
            <ac:grpSpMk id="5" creationId="{1E9089BE-73C1-A48B-B095-BA573794C3F1}"/>
          </ac:grpSpMkLst>
        </pc:grpChg>
        <pc:grpChg chg="add mod">
          <ac:chgData name="Nathan Cook" userId="49b6733e7892a9b3" providerId="LiveId" clId="{E4E43ACE-A666-4657-8AAE-29E86E3E0EBF}" dt="2022-10-03T20:38:04.505" v="4970"/>
          <ac:grpSpMkLst>
            <pc:docMk/>
            <pc:sldMk cId="2778363830" sldId="272"/>
            <ac:grpSpMk id="16" creationId="{F558843B-097C-55CC-B752-77C0AE35A033}"/>
          </ac:grpSpMkLst>
        </pc:grpChg>
        <pc:picChg chg="mod">
          <ac:chgData name="Nathan Cook" userId="49b6733e7892a9b3" providerId="LiveId" clId="{E4E43ACE-A666-4657-8AAE-29E86E3E0EBF}" dt="2022-10-03T20:38:04.505" v="4970"/>
          <ac:picMkLst>
            <pc:docMk/>
            <pc:sldMk cId="2778363830" sldId="272"/>
            <ac:picMk id="3" creationId="{F7D32352-91BE-9B49-2A32-C74D5439BDD6}"/>
          </ac:picMkLst>
        </pc:picChg>
        <pc:picChg chg="mod">
          <ac:chgData name="Nathan Cook" userId="49b6733e7892a9b3" providerId="LiveId" clId="{E4E43ACE-A666-4657-8AAE-29E86E3E0EBF}" dt="2022-10-03T20:38:04.505" v="4970"/>
          <ac:picMkLst>
            <pc:docMk/>
            <pc:sldMk cId="2778363830" sldId="272"/>
            <ac:picMk id="6" creationId="{145128A2-578C-892B-0FDA-7E0EA7948744}"/>
          </ac:picMkLst>
        </pc:picChg>
        <pc:picChg chg="mod">
          <ac:chgData name="Nathan Cook" userId="49b6733e7892a9b3" providerId="LiveId" clId="{E4E43ACE-A666-4657-8AAE-29E86E3E0EBF}" dt="2022-10-03T20:38:04.505" v="4970"/>
          <ac:picMkLst>
            <pc:docMk/>
            <pc:sldMk cId="2778363830" sldId="272"/>
            <ac:picMk id="20" creationId="{BB8164A3-E9B2-3E75-42B2-2A45E11A5C28}"/>
          </ac:picMkLst>
        </pc:picChg>
        <pc:picChg chg="del">
          <ac:chgData name="Nathan Cook" userId="49b6733e7892a9b3" providerId="LiveId" clId="{E4E43ACE-A666-4657-8AAE-29E86E3E0EBF}" dt="2022-10-03T20:38:04.146" v="4969" actId="478"/>
          <ac:picMkLst>
            <pc:docMk/>
            <pc:sldMk cId="2778363830" sldId="272"/>
            <ac:picMk id="40" creationId="{D7DE6F20-A8C1-CDBE-C5EA-87A81054B2F7}"/>
          </ac:picMkLst>
        </pc:picChg>
        <pc:picChg chg="del">
          <ac:chgData name="Nathan Cook" userId="49b6733e7892a9b3" providerId="LiveId" clId="{E4E43ACE-A666-4657-8AAE-29E86E3E0EBF}" dt="2022-10-03T20:38:04.146" v="4969" actId="478"/>
          <ac:picMkLst>
            <pc:docMk/>
            <pc:sldMk cId="2778363830" sldId="272"/>
            <ac:picMk id="43" creationId="{83C0E137-64CA-2C02-A26E-8F9CA59FCD65}"/>
          </ac:picMkLst>
        </pc:picChg>
        <pc:picChg chg="del">
          <ac:chgData name="Nathan Cook" userId="49b6733e7892a9b3" providerId="LiveId" clId="{E4E43ACE-A666-4657-8AAE-29E86E3E0EBF}" dt="2022-10-03T20:38:04.146" v="4969" actId="478"/>
          <ac:picMkLst>
            <pc:docMk/>
            <pc:sldMk cId="2778363830" sldId="272"/>
            <ac:picMk id="52" creationId="{03DCA732-AB11-B818-350C-7F65A265A891}"/>
          </ac:picMkLst>
        </pc:picChg>
      </pc:sldChg>
      <pc:sldMasterChg chg="modSp modSldLayout">
        <pc:chgData name="Nathan Cook" userId="49b6733e7892a9b3" providerId="LiveId" clId="{E4E43ACE-A666-4657-8AAE-29E86E3E0EBF}" dt="2022-10-03T01:48:00.735" v="3825"/>
        <pc:sldMasterMkLst>
          <pc:docMk/>
          <pc:sldMasterMk cId="2280895899" sldId="2147483672"/>
        </pc:sldMasterMkLst>
        <pc:spChg chg="mod">
          <ac:chgData name="Nathan Cook" userId="49b6733e7892a9b3" providerId="LiveId" clId="{E4E43ACE-A666-4657-8AAE-29E86E3E0EBF}" dt="2022-10-03T01:48:00.735" v="3825"/>
          <ac:spMkLst>
            <pc:docMk/>
            <pc:sldMasterMk cId="2280895899" sldId="2147483672"/>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ac:spMk id="4" creationId="{00000000-0000-0000-0000-000000000000}"/>
          </ac:spMkLst>
        </pc:spChg>
        <pc:spChg chg="mod">
          <ac:chgData name="Nathan Cook" userId="49b6733e7892a9b3" providerId="LiveId" clId="{E4E43ACE-A666-4657-8AAE-29E86E3E0EBF}" dt="2022-10-03T01:48:00.735" v="3825"/>
          <ac:spMkLst>
            <pc:docMk/>
            <pc:sldMasterMk cId="2280895899" sldId="2147483672"/>
            <ac:spMk id="5" creationId="{00000000-0000-0000-0000-000000000000}"/>
          </ac:spMkLst>
        </pc:spChg>
        <pc:spChg chg="mod">
          <ac:chgData name="Nathan Cook" userId="49b6733e7892a9b3" providerId="LiveId" clId="{E4E43ACE-A666-4657-8AAE-29E86E3E0EBF}" dt="2022-10-03T01:48:00.735" v="3825"/>
          <ac:spMkLst>
            <pc:docMk/>
            <pc:sldMasterMk cId="2280895899" sldId="2147483672"/>
            <ac:spMk id="6" creationId="{00000000-0000-0000-0000-000000000000}"/>
          </ac:spMkLst>
        </pc:spChg>
        <pc:sldLayoutChg chg="modSp">
          <pc:chgData name="Nathan Cook" userId="49b6733e7892a9b3" providerId="LiveId" clId="{E4E43ACE-A666-4657-8AAE-29E86E3E0EBF}" dt="2022-10-03T01:48:00.735" v="3825"/>
          <pc:sldLayoutMkLst>
            <pc:docMk/>
            <pc:sldMasterMk cId="2280895899" sldId="2147483672"/>
            <pc:sldLayoutMk cId="1344875928" sldId="2147483673"/>
          </pc:sldLayoutMkLst>
          <pc:spChg chg="mod">
            <ac:chgData name="Nathan Cook" userId="49b6733e7892a9b3" providerId="LiveId" clId="{E4E43ACE-A666-4657-8AAE-29E86E3E0EBF}" dt="2022-10-03T01:48:00.735" v="3825"/>
            <ac:spMkLst>
              <pc:docMk/>
              <pc:sldMasterMk cId="2280895899" sldId="2147483672"/>
              <pc:sldLayoutMk cId="1344875928" sldId="2147483673"/>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1344875928" sldId="2147483673"/>
              <ac:spMk id="3"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2553611310" sldId="2147483675"/>
          </pc:sldLayoutMkLst>
          <pc:spChg chg="mod">
            <ac:chgData name="Nathan Cook" userId="49b6733e7892a9b3" providerId="LiveId" clId="{E4E43ACE-A666-4657-8AAE-29E86E3E0EBF}" dt="2022-10-03T01:48:00.735" v="3825"/>
            <ac:spMkLst>
              <pc:docMk/>
              <pc:sldMasterMk cId="2280895899" sldId="2147483672"/>
              <pc:sldLayoutMk cId="2553611310" sldId="2147483675"/>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553611310" sldId="2147483675"/>
              <ac:spMk id="3"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3232290385" sldId="2147483676"/>
          </pc:sldLayoutMkLst>
          <pc:spChg chg="mod">
            <ac:chgData name="Nathan Cook" userId="49b6733e7892a9b3" providerId="LiveId" clId="{E4E43ACE-A666-4657-8AAE-29E86E3E0EBF}" dt="2022-10-03T01:48:00.735" v="3825"/>
            <ac:spMkLst>
              <pc:docMk/>
              <pc:sldMasterMk cId="2280895899" sldId="2147483672"/>
              <pc:sldLayoutMk cId="3232290385" sldId="2147483676"/>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3232290385" sldId="2147483676"/>
              <ac:spMk id="4"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2921473006" sldId="2147483677"/>
          </pc:sldLayoutMkLst>
          <pc:spChg chg="mod">
            <ac:chgData name="Nathan Cook" userId="49b6733e7892a9b3" providerId="LiveId" clId="{E4E43ACE-A666-4657-8AAE-29E86E3E0EBF}" dt="2022-10-03T01:48:00.735" v="3825"/>
            <ac:spMkLst>
              <pc:docMk/>
              <pc:sldMasterMk cId="2280895899" sldId="2147483672"/>
              <pc:sldLayoutMk cId="2921473006" sldId="2147483677"/>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4"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5"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6"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2720314341" sldId="2147483680"/>
          </pc:sldLayoutMkLst>
          <pc:spChg chg="mod">
            <ac:chgData name="Nathan Cook" userId="49b6733e7892a9b3" providerId="LiveId" clId="{E4E43ACE-A666-4657-8AAE-29E86E3E0EBF}" dt="2022-10-03T01:48:00.735" v="3825"/>
            <ac:spMkLst>
              <pc:docMk/>
              <pc:sldMasterMk cId="2280895899" sldId="2147483672"/>
              <pc:sldLayoutMk cId="2720314341" sldId="2147483680"/>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720314341" sldId="2147483680"/>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720314341" sldId="2147483680"/>
              <ac:spMk id="4"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4065271401" sldId="2147483681"/>
          </pc:sldLayoutMkLst>
          <pc:spChg chg="mod">
            <ac:chgData name="Nathan Cook" userId="49b6733e7892a9b3" providerId="LiveId" clId="{E4E43ACE-A666-4657-8AAE-29E86E3E0EBF}" dt="2022-10-03T01:48:00.735" v="3825"/>
            <ac:spMkLst>
              <pc:docMk/>
              <pc:sldMasterMk cId="2280895899" sldId="2147483672"/>
              <pc:sldLayoutMk cId="4065271401" sldId="2147483681"/>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4065271401" sldId="2147483681"/>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4065271401" sldId="2147483681"/>
              <ac:spMk id="4"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1266804023" sldId="2147483683"/>
          </pc:sldLayoutMkLst>
          <pc:spChg chg="mod">
            <ac:chgData name="Nathan Cook" userId="49b6733e7892a9b3" providerId="LiveId" clId="{E4E43ACE-A666-4657-8AAE-29E86E3E0EBF}" dt="2022-10-03T01:48:00.735" v="3825"/>
            <ac:spMkLst>
              <pc:docMk/>
              <pc:sldMasterMk cId="2280895899" sldId="2147483672"/>
              <pc:sldLayoutMk cId="1266804023" sldId="2147483683"/>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1266804023" sldId="2147483683"/>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713925"/>
            <a:ext cx="38404800" cy="1002792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6400800" y="15128560"/>
            <a:ext cx="38404800" cy="6954200"/>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311592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147282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533525"/>
            <a:ext cx="11041380" cy="244097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0" y="1533525"/>
            <a:ext cx="32484060" cy="24409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140139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1735042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180902"/>
            <a:ext cx="44165520" cy="11981495"/>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3493770" y="19275747"/>
            <a:ext cx="44165520" cy="6300785"/>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092A53-48E0-4819-AE79-909FF280C8ED}" type="datetimeFigureOut">
              <a:rPr lang="en-US" smtClean="0"/>
              <a:t>2022-10-03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821578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7667625"/>
            <a:ext cx="2176272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7667625"/>
            <a:ext cx="2176272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092A53-48E0-4819-AE79-909FF280C8ED}" type="datetimeFigureOut">
              <a:rPr lang="en-US" smtClean="0"/>
              <a:t>2022-10-03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60076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533527"/>
            <a:ext cx="44165520" cy="556736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2" y="7060885"/>
            <a:ext cx="21662705"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3527112" y="10521315"/>
            <a:ext cx="21662705"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7060885"/>
            <a:ext cx="21769390"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25923240" y="10521315"/>
            <a:ext cx="21769390"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092A53-48E0-4819-AE79-909FF280C8ED}" type="datetimeFigureOut">
              <a:rPr lang="en-US" smtClean="0"/>
              <a:t>2022-10-03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147368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092A53-48E0-4819-AE79-909FF280C8ED}" type="datetimeFigureOut">
              <a:rPr lang="en-US" smtClean="0"/>
              <a:t>2022-10-03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897740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092A53-48E0-4819-AE79-909FF280C8ED}" type="datetimeFigureOut">
              <a:rPr lang="en-US" smtClean="0"/>
              <a:t>2022-10-03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63582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21769390" y="4147187"/>
            <a:ext cx="25923240" cy="20469225"/>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3092A53-48E0-4819-AE79-909FF280C8ED}" type="datetimeFigureOut">
              <a:rPr lang="en-US" smtClean="0"/>
              <a:t>2022-10-03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11128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4147187"/>
            <a:ext cx="25923240" cy="20469225"/>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3092A53-48E0-4819-AE79-909FF280C8ED}" type="datetimeFigureOut">
              <a:rPr lang="en-US" smtClean="0"/>
              <a:t>2022-10-03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315112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533527"/>
            <a:ext cx="44165520" cy="55673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7667625"/>
            <a:ext cx="44165520" cy="18275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26696672"/>
            <a:ext cx="11521440" cy="1533525"/>
          </a:xfrm>
          <a:prstGeom prst="rect">
            <a:avLst/>
          </a:prstGeom>
        </p:spPr>
        <p:txBody>
          <a:bodyPr vert="horz" lIns="91440" tIns="45720" rIns="91440" bIns="45720" rtlCol="0" anchor="ctr"/>
          <a:lstStyle>
            <a:lvl1pPr algn="l">
              <a:defRPr sz="5040">
                <a:solidFill>
                  <a:schemeClr val="tx1">
                    <a:tint val="75000"/>
                  </a:schemeClr>
                </a:solidFill>
              </a:defRPr>
            </a:lvl1pPr>
          </a:lstStyle>
          <a:p>
            <a:fld id="{C3092A53-48E0-4819-AE79-909FF280C8ED}" type="datetimeFigureOut">
              <a:rPr lang="en-US" smtClean="0"/>
              <a:t>2022-10-03</a:t>
            </a:fld>
            <a:endParaRPr lang="en-US"/>
          </a:p>
        </p:txBody>
      </p:sp>
      <p:sp>
        <p:nvSpPr>
          <p:cNvPr id="5" name="Footer Placeholder 4"/>
          <p:cNvSpPr>
            <a:spLocks noGrp="1"/>
          </p:cNvSpPr>
          <p:nvPr>
            <p:ph type="ftr" sz="quarter" idx="3"/>
          </p:nvPr>
        </p:nvSpPr>
        <p:spPr>
          <a:xfrm>
            <a:off x="16962120" y="26696672"/>
            <a:ext cx="17282160" cy="1533525"/>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6696672"/>
            <a:ext cx="11521440" cy="1533525"/>
          </a:xfrm>
          <a:prstGeom prst="rect">
            <a:avLst/>
          </a:prstGeom>
        </p:spPr>
        <p:txBody>
          <a:bodyPr vert="horz" lIns="91440" tIns="45720" rIns="91440" bIns="45720" rtlCol="0" anchor="ctr"/>
          <a:lstStyle>
            <a:lvl1pPr algn="r">
              <a:defRPr sz="5040">
                <a:solidFill>
                  <a:schemeClr val="tx1">
                    <a:tint val="75000"/>
                  </a:schemeClr>
                </a:solidFill>
              </a:defRPr>
            </a:lvl1pPr>
          </a:lstStyle>
          <a:p>
            <a:fld id="{A05D63D8-6549-4C61-B57F-6491630107AB}" type="slidenum">
              <a:rPr lang="en-US" smtClean="0"/>
              <a:t>‹#›</a:t>
            </a:fld>
            <a:endParaRPr lang="en-US"/>
          </a:p>
        </p:txBody>
      </p:sp>
    </p:spTree>
    <p:extLst>
      <p:ext uri="{BB962C8B-B14F-4D97-AF65-F5344CB8AC3E}">
        <p14:creationId xmlns:p14="http://schemas.microsoft.com/office/powerpoint/2010/main" val="37115140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jfi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jfif"/><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fif"/><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jf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jfif"/><Relationship Id="rId27" Type="http://schemas.openxmlformats.org/officeDocument/2006/relationships/image" Target="../media/image26.pn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2.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9.png"/><Relationship Id="rId15" Type="http://schemas.openxmlformats.org/officeDocument/2006/relationships/image" Target="../media/image16.png"/><Relationship Id="rId10" Type="http://schemas.openxmlformats.org/officeDocument/2006/relationships/image" Target="../media/image10.png"/><Relationship Id="rId19" Type="http://schemas.openxmlformats.org/officeDocument/2006/relationships/image" Target="../media/image4.jpg"/><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9.png"/><Relationship Id="rId15" Type="http://schemas.openxmlformats.org/officeDocument/2006/relationships/image" Target="../media/image17.png"/><Relationship Id="rId10" Type="http://schemas.openxmlformats.org/officeDocument/2006/relationships/image" Target="../media/image10.png"/><Relationship Id="rId19" Type="http://schemas.openxmlformats.org/officeDocument/2006/relationships/image" Target="../media/image3.png"/><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fif"/><Relationship Id="rId3" Type="http://schemas.openxmlformats.org/officeDocument/2006/relationships/image" Target="../media/image5.png"/><Relationship Id="rId21" Type="http://schemas.openxmlformats.org/officeDocument/2006/relationships/image" Target="../media/image21.jf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jfif"/><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4.jpg"/><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3.png"/><Relationship Id="rId10" Type="http://schemas.openxmlformats.org/officeDocument/2006/relationships/image" Target="../media/image10.png"/><Relationship Id="rId19" Type="http://schemas.openxmlformats.org/officeDocument/2006/relationships/image" Target="../media/image19.jfif"/><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fif"/><Relationship Id="rId26" Type="http://schemas.openxmlformats.org/officeDocument/2006/relationships/image" Target="../media/image26.png"/><Relationship Id="rId3" Type="http://schemas.openxmlformats.org/officeDocument/2006/relationships/image" Target="../media/image5.png"/><Relationship Id="rId21" Type="http://schemas.openxmlformats.org/officeDocument/2006/relationships/image" Target="../media/image21.jf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jfif"/><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jfif"/><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png"/><Relationship Id="rId10" Type="http://schemas.openxmlformats.org/officeDocument/2006/relationships/image" Target="../media/image10.png"/><Relationship Id="rId19" Type="http://schemas.openxmlformats.org/officeDocument/2006/relationships/image" Target="../media/image19.jfif"/><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4.jp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fif"/><Relationship Id="rId26" Type="http://schemas.openxmlformats.org/officeDocument/2006/relationships/image" Target="../media/image26.png"/><Relationship Id="rId3" Type="http://schemas.openxmlformats.org/officeDocument/2006/relationships/image" Target="../media/image5.png"/><Relationship Id="rId21" Type="http://schemas.openxmlformats.org/officeDocument/2006/relationships/image" Target="../media/image21.jf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jfif"/><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jfif"/><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png"/><Relationship Id="rId10" Type="http://schemas.openxmlformats.org/officeDocument/2006/relationships/image" Target="../media/image10.png"/><Relationship Id="rId19" Type="http://schemas.openxmlformats.org/officeDocument/2006/relationships/image" Target="../media/image19.jfif"/><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4.jp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fif"/><Relationship Id="rId26" Type="http://schemas.openxmlformats.org/officeDocument/2006/relationships/image" Target="../media/image26.png"/><Relationship Id="rId3" Type="http://schemas.openxmlformats.org/officeDocument/2006/relationships/image" Target="../media/image5.png"/><Relationship Id="rId21" Type="http://schemas.openxmlformats.org/officeDocument/2006/relationships/image" Target="../media/image21.jf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jfif"/><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jfif"/><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png"/><Relationship Id="rId10" Type="http://schemas.openxmlformats.org/officeDocument/2006/relationships/image" Target="../media/image10.png"/><Relationship Id="rId19" Type="http://schemas.openxmlformats.org/officeDocument/2006/relationships/image" Target="../media/image19.jfif"/><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4.jp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jfif"/><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jfif"/><Relationship Id="rId25" Type="http://schemas.openxmlformats.org/officeDocument/2006/relationships/image" Target="../media/image27.png"/><Relationship Id="rId2" Type="http://schemas.openxmlformats.org/officeDocument/2006/relationships/image" Target="../media/image1.png"/><Relationship Id="rId16" Type="http://schemas.openxmlformats.org/officeDocument/2006/relationships/image" Target="../media/image18.jfif"/><Relationship Id="rId20" Type="http://schemas.openxmlformats.org/officeDocument/2006/relationships/image" Target="../media/image22.png"/><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png"/><Relationship Id="rId10" Type="http://schemas.openxmlformats.org/officeDocument/2006/relationships/image" Target="../media/image12.png"/><Relationship Id="rId19" Type="http://schemas.openxmlformats.org/officeDocument/2006/relationships/image" Target="../media/image21.jfif"/><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jfif"/><Relationship Id="rId27" Type="http://schemas.openxmlformats.org/officeDocument/2006/relationships/image" Target="../media/image29.png"/><Relationship Id="rId30"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jpg"/><Relationship Id="rId5" Type="http://schemas.openxmlformats.org/officeDocument/2006/relationships/image" Target="../media/image29.png"/><Relationship Id="rId10" Type="http://schemas.openxmlformats.org/officeDocument/2006/relationships/image" Target="../media/image3.png"/><Relationship Id="rId4" Type="http://schemas.openxmlformats.org/officeDocument/2006/relationships/image" Target="../media/image2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jp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png"/><Relationship Id="rId5" Type="http://schemas.openxmlformats.org/officeDocument/2006/relationships/image" Target="../media/image29.png"/><Relationship Id="rId10" Type="http://schemas.openxmlformats.org/officeDocument/2006/relationships/image" Target="../media/image8.png"/><Relationship Id="rId4" Type="http://schemas.openxmlformats.org/officeDocument/2006/relationships/image" Target="../media/image28.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29.png"/><Relationship Id="rId15" Type="http://schemas.openxmlformats.org/officeDocument/2006/relationships/image" Target="../media/image4.jpg"/><Relationship Id="rId10" Type="http://schemas.openxmlformats.org/officeDocument/2006/relationships/image" Target="../media/image8.png"/><Relationship Id="rId4" Type="http://schemas.openxmlformats.org/officeDocument/2006/relationships/image" Target="../media/image28.png"/><Relationship Id="rId9" Type="http://schemas.openxmlformats.org/officeDocument/2006/relationships/image" Target="../media/image7.png"/><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1.png"/><Relationship Id="rId12" Type="http://schemas.openxmlformats.org/officeDocument/2006/relationships/image" Target="../media/image14.png"/><Relationship Id="rId17" Type="http://schemas.openxmlformats.org/officeDocument/2006/relationships/image" Target="../media/image4.jpg"/><Relationship Id="rId2" Type="http://schemas.openxmlformats.org/officeDocument/2006/relationships/image" Target="../media/image1.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29.png"/><Relationship Id="rId1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28.png"/><Relationship Id="rId9" Type="http://schemas.openxmlformats.org/officeDocument/2006/relationships/image" Target="../media/image7.pn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4.jp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3.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9.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sclaimer">
            <a:extLst>
              <a:ext uri="{FF2B5EF4-FFF2-40B4-BE49-F238E27FC236}">
                <a16:creationId xmlns:a16="http://schemas.microsoft.com/office/drawing/2014/main" id="{1176395E-6131-B9AC-A51D-BD50406F50F5}"/>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pic>
        <p:nvPicPr>
          <p:cNvPr id="15" name="Hackathon logo" descr="Graphical user interface, application&#10;&#10;Description automatically generated with medium confidence">
            <a:extLst>
              <a:ext uri="{FF2B5EF4-FFF2-40B4-BE49-F238E27FC236}">
                <a16:creationId xmlns:a16="http://schemas.microsoft.com/office/drawing/2014/main" id="{0437AEE2-6D8E-74E5-AD47-681026C4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18" name="Hackathons title">
            <a:extLst>
              <a:ext uri="{FF2B5EF4-FFF2-40B4-BE49-F238E27FC236}">
                <a16:creationId xmlns:a16="http://schemas.microsoft.com/office/drawing/2014/main" id="{9C4CED3A-8D91-BFE8-2701-366B916F0FB4}"/>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21" name="2021-11">
            <a:extLst>
              <a:ext uri="{FF2B5EF4-FFF2-40B4-BE49-F238E27FC236}">
                <a16:creationId xmlns:a16="http://schemas.microsoft.com/office/drawing/2014/main" id="{77A6E2CA-C0A9-A109-B1A2-2EFE715BF6F1}"/>
              </a:ext>
            </a:extLst>
          </p:cNvPr>
          <p:cNvGraphicFramePr>
            <a:graphicFrameLocks noGrp="1"/>
          </p:cNvGraphicFramePr>
          <p:nvPr>
            <p:extLst>
              <p:ext uri="{D42A27DB-BD31-4B8C-83A1-F6EECF244321}">
                <p14:modId xmlns:p14="http://schemas.microsoft.com/office/powerpoint/2010/main" val="1474151600"/>
              </p:ext>
            </p:extLst>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2-03">
            <a:extLst>
              <a:ext uri="{FF2B5EF4-FFF2-40B4-BE49-F238E27FC236}">
                <a16:creationId xmlns:a16="http://schemas.microsoft.com/office/drawing/2014/main" id="{0ED92D52-6060-534A-4DB4-699976D6F775}"/>
              </a:ext>
            </a:extLst>
          </p:cNvPr>
          <p:cNvGraphicFramePr>
            <a:graphicFrameLocks noGrp="1"/>
          </p:cNvGraphicFramePr>
          <p:nvPr>
            <p:extLst>
              <p:ext uri="{D42A27DB-BD31-4B8C-83A1-F6EECF244321}">
                <p14:modId xmlns:p14="http://schemas.microsoft.com/office/powerpoint/2010/main" val="1099821557"/>
              </p:ext>
            </p:extLst>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5" name="2022-08">
            <a:extLst>
              <a:ext uri="{FF2B5EF4-FFF2-40B4-BE49-F238E27FC236}">
                <a16:creationId xmlns:a16="http://schemas.microsoft.com/office/drawing/2014/main" id="{7E9498F3-873B-540C-DF6B-0D78C25B7571}"/>
              </a:ext>
            </a:extLst>
          </p:cNvPr>
          <p:cNvGraphicFramePr>
            <a:graphicFrameLocks noGrp="1"/>
          </p:cNvGraphicFramePr>
          <p:nvPr>
            <p:extLst>
              <p:ext uri="{D42A27DB-BD31-4B8C-83A1-F6EECF244321}">
                <p14:modId xmlns:p14="http://schemas.microsoft.com/office/powerpoint/2010/main" val="1191560078"/>
              </p:ext>
            </p:extLst>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7" name="2022-11">
            <a:extLst>
              <a:ext uri="{FF2B5EF4-FFF2-40B4-BE49-F238E27FC236}">
                <a16:creationId xmlns:a16="http://schemas.microsoft.com/office/drawing/2014/main" id="{6B46C098-79ED-E106-F090-0C843F0E2059}"/>
              </a:ext>
            </a:extLst>
          </p:cNvPr>
          <p:cNvGraphicFramePr>
            <a:graphicFrameLocks noGrp="1"/>
          </p:cNvGraphicFramePr>
          <p:nvPr>
            <p:extLst>
              <p:ext uri="{D42A27DB-BD31-4B8C-83A1-F6EECF244321}">
                <p14:modId xmlns:p14="http://schemas.microsoft.com/office/powerpoint/2010/main" val="3367526016"/>
              </p:ext>
            </p:extLst>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0" name="2023-02">
            <a:extLst>
              <a:ext uri="{FF2B5EF4-FFF2-40B4-BE49-F238E27FC236}">
                <a16:creationId xmlns:a16="http://schemas.microsoft.com/office/drawing/2014/main" id="{4A22F0EA-97C7-ED33-BA06-0233AD8B7480}"/>
              </a:ext>
            </a:extLst>
          </p:cNvPr>
          <p:cNvGraphicFramePr>
            <a:graphicFrameLocks noGrp="1"/>
          </p:cNvGraphicFramePr>
          <p:nvPr>
            <p:extLst>
              <p:ext uri="{D42A27DB-BD31-4B8C-83A1-F6EECF244321}">
                <p14:modId xmlns:p14="http://schemas.microsoft.com/office/powerpoint/2010/main" val="2259048923"/>
              </p:ext>
            </p:extLst>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2" name="2023-03">
            <a:extLst>
              <a:ext uri="{FF2B5EF4-FFF2-40B4-BE49-F238E27FC236}">
                <a16:creationId xmlns:a16="http://schemas.microsoft.com/office/drawing/2014/main" id="{5FE5F061-4A22-2196-05DD-0A98F7FB237F}"/>
              </a:ext>
            </a:extLst>
          </p:cNvPr>
          <p:cNvGraphicFramePr>
            <a:graphicFrameLocks noGrp="1"/>
          </p:cNvGraphicFramePr>
          <p:nvPr>
            <p:extLst>
              <p:ext uri="{D42A27DB-BD31-4B8C-83A1-F6EECF244321}">
                <p14:modId xmlns:p14="http://schemas.microsoft.com/office/powerpoint/2010/main" val="1260791974"/>
              </p:ext>
            </p:extLst>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4" name="2023-08">
            <a:extLst>
              <a:ext uri="{FF2B5EF4-FFF2-40B4-BE49-F238E27FC236}">
                <a16:creationId xmlns:a16="http://schemas.microsoft.com/office/drawing/2014/main" id="{1BD35BD6-0D33-8618-FB5A-31E84D3FE7DC}"/>
              </a:ext>
            </a:extLst>
          </p:cNvPr>
          <p:cNvGraphicFramePr>
            <a:graphicFrameLocks noGrp="1"/>
          </p:cNvGraphicFramePr>
          <p:nvPr>
            <p:extLst>
              <p:ext uri="{D42A27DB-BD31-4B8C-83A1-F6EECF244321}">
                <p14:modId xmlns:p14="http://schemas.microsoft.com/office/powerpoint/2010/main" val="2189276449"/>
              </p:ext>
            </p:extLst>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28" name="Futureline">
            <a:extLst>
              <a:ext uri="{FF2B5EF4-FFF2-40B4-BE49-F238E27FC236}">
                <a16:creationId xmlns:a16="http://schemas.microsoft.com/office/drawing/2014/main" id="{770C6734-FABB-CDF8-EAEE-FACF53C55775}"/>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Nowline">
            <a:extLst>
              <a:ext uri="{FF2B5EF4-FFF2-40B4-BE49-F238E27FC236}">
                <a16:creationId xmlns:a16="http://schemas.microsoft.com/office/drawing/2014/main" id="{253E5260-AE32-B4B9-6C98-8B7A7C02E30B}"/>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9" name="2021-11circle">
            <a:extLst>
              <a:ext uri="{FF2B5EF4-FFF2-40B4-BE49-F238E27FC236}">
                <a16:creationId xmlns:a16="http://schemas.microsoft.com/office/drawing/2014/main" id="{72CE03A9-8E83-DAE1-95C5-5D3EB571738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2" name="2022-03circle">
            <a:extLst>
              <a:ext uri="{FF2B5EF4-FFF2-40B4-BE49-F238E27FC236}">
                <a16:creationId xmlns:a16="http://schemas.microsoft.com/office/drawing/2014/main" id="{1605415F-73D9-6C51-F157-6D7AA67A55FC}"/>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4" name="2022-08circle">
            <a:extLst>
              <a:ext uri="{FF2B5EF4-FFF2-40B4-BE49-F238E27FC236}">
                <a16:creationId xmlns:a16="http://schemas.microsoft.com/office/drawing/2014/main" id="{EE87E2FB-7407-DF08-9255-0D83F4889D2C}"/>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6" name="2022-11circle">
            <a:extLst>
              <a:ext uri="{FF2B5EF4-FFF2-40B4-BE49-F238E27FC236}">
                <a16:creationId xmlns:a16="http://schemas.microsoft.com/office/drawing/2014/main" id="{FC836616-0A28-AAD5-00FE-C6CDEC703285}"/>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9" name="2023-02circle">
            <a:extLst>
              <a:ext uri="{FF2B5EF4-FFF2-40B4-BE49-F238E27FC236}">
                <a16:creationId xmlns:a16="http://schemas.microsoft.com/office/drawing/2014/main" id="{DBB219CE-D52A-542F-48C3-0F6F9A81270B}"/>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1" name="2023-05circle">
            <a:extLst>
              <a:ext uri="{FF2B5EF4-FFF2-40B4-BE49-F238E27FC236}">
                <a16:creationId xmlns:a16="http://schemas.microsoft.com/office/drawing/2014/main" id="{FF9DC436-6BF2-CF32-9C0F-547789F819AC}"/>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3" name="2023-08circle">
            <a:extLst>
              <a:ext uri="{FF2B5EF4-FFF2-40B4-BE49-F238E27FC236}">
                <a16:creationId xmlns:a16="http://schemas.microsoft.com/office/drawing/2014/main" id="{87B5A106-BA10-888F-5101-D34E725BAF63}"/>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5" name="2023-11circle">
            <a:extLst>
              <a:ext uri="{FF2B5EF4-FFF2-40B4-BE49-F238E27FC236}">
                <a16:creationId xmlns:a16="http://schemas.microsoft.com/office/drawing/2014/main" id="{387CD9B6-FA82-B78D-47B6-6764E73A09B1}"/>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36" name="2023-11">
            <a:extLst>
              <a:ext uri="{FF2B5EF4-FFF2-40B4-BE49-F238E27FC236}">
                <a16:creationId xmlns:a16="http://schemas.microsoft.com/office/drawing/2014/main" id="{5E6269CC-F029-85A1-2A12-91A51E78593A}"/>
              </a:ext>
            </a:extLst>
          </p:cNvPr>
          <p:cNvGraphicFramePr>
            <a:graphicFrameLocks noGrp="1"/>
          </p:cNvGraphicFramePr>
          <p:nvPr>
            <p:extLst>
              <p:ext uri="{D42A27DB-BD31-4B8C-83A1-F6EECF244321}">
                <p14:modId xmlns:p14="http://schemas.microsoft.com/office/powerpoint/2010/main" val="3378703504"/>
              </p:ext>
            </p:extLst>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grpSp>
        <p:nvGrpSpPr>
          <p:cNvPr id="4" name="Group 3">
            <a:extLst>
              <a:ext uri="{FF2B5EF4-FFF2-40B4-BE49-F238E27FC236}">
                <a16:creationId xmlns:a16="http://schemas.microsoft.com/office/drawing/2014/main" id="{66451C82-740C-0DF4-9042-F33B935C9341}"/>
              </a:ext>
            </a:extLst>
          </p:cNvPr>
          <p:cNvGrpSpPr/>
          <p:nvPr/>
        </p:nvGrpSpPr>
        <p:grpSpPr>
          <a:xfrm>
            <a:off x="816131" y="1165482"/>
            <a:ext cx="2119485" cy="2100863"/>
            <a:chOff x="816131" y="1165482"/>
            <a:chExt cx="2119485" cy="2100863"/>
          </a:xfrm>
        </p:grpSpPr>
        <p:pic>
          <p:nvPicPr>
            <p:cNvPr id="40" name="Hacker" descr="A picture containing curtain, person, computer">
              <a:extLst>
                <a:ext uri="{FF2B5EF4-FFF2-40B4-BE49-F238E27FC236}">
                  <a16:creationId xmlns:a16="http://schemas.microsoft.com/office/drawing/2014/main" id="{D7DE6F20-A8C1-CDBE-C5EA-87A81054B2F7}"/>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1" name="Hacker &quot;Not Allowed&quot;">
              <a:extLst>
                <a:ext uri="{FF2B5EF4-FFF2-40B4-BE49-F238E27FC236}">
                  <a16:creationId xmlns:a16="http://schemas.microsoft.com/office/drawing/2014/main" id="{9623D230-6252-710B-B9CC-7EB14158A9D4}"/>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3" name="Group 2">
            <a:extLst>
              <a:ext uri="{FF2B5EF4-FFF2-40B4-BE49-F238E27FC236}">
                <a16:creationId xmlns:a16="http://schemas.microsoft.com/office/drawing/2014/main" id="{DB112926-9CAA-F204-28FB-7D9CB571CB6E}"/>
              </a:ext>
            </a:extLst>
          </p:cNvPr>
          <p:cNvGrpSpPr/>
          <p:nvPr/>
        </p:nvGrpSpPr>
        <p:grpSpPr>
          <a:xfrm>
            <a:off x="3545668" y="1596010"/>
            <a:ext cx="2119485" cy="2100864"/>
            <a:chOff x="3545668" y="1596010"/>
            <a:chExt cx="2119485" cy="2100864"/>
          </a:xfrm>
        </p:grpSpPr>
        <p:pic>
          <p:nvPicPr>
            <p:cNvPr id="43" name="Phone" descr="A hand holding a cell phone">
              <a:extLst>
                <a:ext uri="{FF2B5EF4-FFF2-40B4-BE49-F238E27FC236}">
                  <a16:creationId xmlns:a16="http://schemas.microsoft.com/office/drawing/2014/main" id="{83C0E137-64CA-2C02-A26E-8F9CA59FCD65}"/>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6" name="Phone &quot;Not Allowed&quot;">
              <a:extLst>
                <a:ext uri="{FF2B5EF4-FFF2-40B4-BE49-F238E27FC236}">
                  <a16:creationId xmlns:a16="http://schemas.microsoft.com/office/drawing/2014/main" id="{D8DFC452-AB17-B1F2-0031-23FE0399757F}"/>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2" name="Group 1">
            <a:extLst>
              <a:ext uri="{FF2B5EF4-FFF2-40B4-BE49-F238E27FC236}">
                <a16:creationId xmlns:a16="http://schemas.microsoft.com/office/drawing/2014/main" id="{05F4F203-6F45-8FCB-05CF-BC2D66600F67}"/>
              </a:ext>
            </a:extLst>
          </p:cNvPr>
          <p:cNvGrpSpPr/>
          <p:nvPr/>
        </p:nvGrpSpPr>
        <p:grpSpPr>
          <a:xfrm>
            <a:off x="1507521" y="3673433"/>
            <a:ext cx="2119485" cy="2100864"/>
            <a:chOff x="1507521" y="3673433"/>
            <a:chExt cx="2119485" cy="2100864"/>
          </a:xfrm>
        </p:grpSpPr>
        <p:pic>
          <p:nvPicPr>
            <p:cNvPr id="52" name="Crypto" descr="A picture containing text">
              <a:extLst>
                <a:ext uri="{FF2B5EF4-FFF2-40B4-BE49-F238E27FC236}">
                  <a16:creationId xmlns:a16="http://schemas.microsoft.com/office/drawing/2014/main" id="{03DCA732-AB11-B818-350C-7F65A265A891}"/>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7" name="Crypto &quot;Not Allowed&quot;">
              <a:extLst>
                <a:ext uri="{FF2B5EF4-FFF2-40B4-BE49-F238E27FC236}">
                  <a16:creationId xmlns:a16="http://schemas.microsoft.com/office/drawing/2014/main" id="{39FD064D-CEED-1D76-BB2A-3C8917027C20}"/>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pic>
        <p:nvPicPr>
          <p:cNvPr id="60" name="WordCloud" descr="Text">
            <a:extLst>
              <a:ext uri="{FF2B5EF4-FFF2-40B4-BE49-F238E27FC236}">
                <a16:creationId xmlns:a16="http://schemas.microsoft.com/office/drawing/2014/main" id="{E7DE228F-2A57-6F6C-89D3-48752C8501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61" name="DistA">
            <a:extLst>
              <a:ext uri="{FF2B5EF4-FFF2-40B4-BE49-F238E27FC236}">
                <a16:creationId xmlns:a16="http://schemas.microsoft.com/office/drawing/2014/main" id="{40FB5375-75AF-6F91-CF00-FFF68B9167A9}"/>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7" name="DSheirarchy" descr="Diagram">
            <a:extLst>
              <a:ext uri="{FF2B5EF4-FFF2-40B4-BE49-F238E27FC236}">
                <a16:creationId xmlns:a16="http://schemas.microsoft.com/office/drawing/2014/main" id="{34665243-D6CE-57FA-9691-F310F2ED1B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72" name="M365 components" descr="Graphical user interface, application&#10;&#10;Description automatically generated">
            <a:extLst>
              <a:ext uri="{FF2B5EF4-FFF2-40B4-BE49-F238E27FC236}">
                <a16:creationId xmlns:a16="http://schemas.microsoft.com/office/drawing/2014/main" id="{762B2EFE-8419-AD4D-BF68-B006DE4692CA}"/>
              </a:ext>
            </a:extLst>
          </p:cNvPr>
          <p:cNvPicPr>
            <a:picLocks noChangeAspect="1"/>
          </p:cNvPicPr>
          <p:nvPr/>
        </p:nvPicPr>
        <p:blipFill>
          <a:blip r:embed="rId8">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74" name="M365 label" descr="A black and white sign&#10;&#10;Description automatically generated with low confidence">
            <a:extLst>
              <a:ext uri="{FF2B5EF4-FFF2-40B4-BE49-F238E27FC236}">
                <a16:creationId xmlns:a16="http://schemas.microsoft.com/office/drawing/2014/main" id="{A817A3A1-71C8-335F-F975-4B03B1540A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70" name="Envision label" descr="A black and white sign&#10;&#10;Description automatically generated with low confidence">
            <a:extLst>
              <a:ext uri="{FF2B5EF4-FFF2-40B4-BE49-F238E27FC236}">
                <a16:creationId xmlns:a16="http://schemas.microsoft.com/office/drawing/2014/main" id="{9171513A-4683-8CC5-4088-3062E996E1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85" name="Envision components" descr="A screenshot of a computer">
            <a:extLst>
              <a:ext uri="{FF2B5EF4-FFF2-40B4-BE49-F238E27FC236}">
                <a16:creationId xmlns:a16="http://schemas.microsoft.com/office/drawing/2014/main" id="{F26305C7-26C4-23D2-0C6D-59DE60EE2C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83" name="UDL components" descr="Diagram&#10;&#10;Description automatically generated">
            <a:extLst>
              <a:ext uri="{FF2B5EF4-FFF2-40B4-BE49-F238E27FC236}">
                <a16:creationId xmlns:a16="http://schemas.microsoft.com/office/drawing/2014/main" id="{F39F0A66-F059-204F-6BDE-E81DD18E5F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76" name="UDL label" descr="Logo, company name&#10;&#10;Description automatically generated">
            <a:extLst>
              <a:ext uri="{FF2B5EF4-FFF2-40B4-BE49-F238E27FC236}">
                <a16:creationId xmlns:a16="http://schemas.microsoft.com/office/drawing/2014/main" id="{67D4CBEB-6727-439F-2217-6B1F5655E085}"/>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78" name="VAULT components" descr="Timeline&#10;&#10;Description automatically generated">
            <a:extLst>
              <a:ext uri="{FF2B5EF4-FFF2-40B4-BE49-F238E27FC236}">
                <a16:creationId xmlns:a16="http://schemas.microsoft.com/office/drawing/2014/main" id="{7BD38EAF-537A-6F2E-1DED-48CAE2EA5C81}"/>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89" name="VAULT label" descr="Text&#10;&#10;Description automatically generated">
            <a:extLst>
              <a:ext uri="{FF2B5EF4-FFF2-40B4-BE49-F238E27FC236}">
                <a16:creationId xmlns:a16="http://schemas.microsoft.com/office/drawing/2014/main" id="{B8B2A4D3-9BFD-8E6E-28A7-8F19AE73D77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pic>
        <p:nvPicPr>
          <p:cNvPr id="95" name="Silos" descr="Graphical user interface, application&#10;&#10;Description automatically generated">
            <a:extLst>
              <a:ext uri="{FF2B5EF4-FFF2-40B4-BE49-F238E27FC236}">
                <a16:creationId xmlns:a16="http://schemas.microsoft.com/office/drawing/2014/main" id="{C0E52543-3ADD-6271-ECF4-DFE21D96E632}"/>
              </a:ext>
            </a:extLst>
          </p:cNvPr>
          <p:cNvPicPr>
            <a:picLocks noChangeAspect="1"/>
          </p:cNvPicPr>
          <p:nvPr/>
        </p:nvPicPr>
        <p:blipFill rotWithShape="1">
          <a:blip r:embed="rId16">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97" name="AFSymbolPeople" descr="A close-up of a cactus&#10;&#10;Description automatically generated with low confidence">
            <a:extLst>
              <a:ext uri="{FF2B5EF4-FFF2-40B4-BE49-F238E27FC236}">
                <a16:creationId xmlns:a16="http://schemas.microsoft.com/office/drawing/2014/main" id="{49191F1E-90B5-1245-7D7E-4A3CD8E83D5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98" name="Org list">
            <a:extLst>
              <a:ext uri="{FF2B5EF4-FFF2-40B4-BE49-F238E27FC236}">
                <a16:creationId xmlns:a16="http://schemas.microsoft.com/office/drawing/2014/main" id="{EAD1B6E2-3F29-9FA7-C856-74A591C976AD}"/>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99" name="Label: organic talent">
            <a:extLst>
              <a:ext uri="{FF2B5EF4-FFF2-40B4-BE49-F238E27FC236}">
                <a16:creationId xmlns:a16="http://schemas.microsoft.com/office/drawing/2014/main" id="{108B92AC-A112-B071-041D-63745CE77596}"/>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101" name="Tshape" descr="Chart, waterfall chart&#10;&#10;Description automatically generated">
            <a:extLst>
              <a:ext uri="{FF2B5EF4-FFF2-40B4-BE49-F238E27FC236}">
                <a16:creationId xmlns:a16="http://schemas.microsoft.com/office/drawing/2014/main" id="{630D0929-F146-0624-E9B7-EA2A53184C2E}"/>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pic>
        <p:nvPicPr>
          <p:cNvPr id="105" name="96TW" descr="Logo&#10;&#10;Description automatically generated">
            <a:extLst>
              <a:ext uri="{FF2B5EF4-FFF2-40B4-BE49-F238E27FC236}">
                <a16:creationId xmlns:a16="http://schemas.microsoft.com/office/drawing/2014/main" id="{7183E8F1-7C43-787D-A192-0071FB9EDADE}"/>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107" name="412TW" descr="Logo&#10;&#10;Description automatically generated">
            <a:extLst>
              <a:ext uri="{FF2B5EF4-FFF2-40B4-BE49-F238E27FC236}">
                <a16:creationId xmlns:a16="http://schemas.microsoft.com/office/drawing/2014/main" id="{2B4E37F0-7BAE-7513-D197-610A604360BD}"/>
              </a:ext>
            </a:extLst>
          </p:cNvPr>
          <p:cNvPicPr>
            <a:picLocks noChangeAspect="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109" name="AEDC" descr="Logo&#10;&#10;Description automatically generated">
            <a:extLst>
              <a:ext uri="{FF2B5EF4-FFF2-40B4-BE49-F238E27FC236}">
                <a16:creationId xmlns:a16="http://schemas.microsoft.com/office/drawing/2014/main" id="{2268752F-6752-54CE-A0FE-AA1B1AE8C0A5}"/>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111" name="AFTC" descr="Logo&#10;&#10;Description automatically generated">
            <a:extLst>
              <a:ext uri="{FF2B5EF4-FFF2-40B4-BE49-F238E27FC236}">
                <a16:creationId xmlns:a16="http://schemas.microsoft.com/office/drawing/2014/main" id="{83DA58C1-B29F-F3C7-76A9-9CD34AE2EFC1}"/>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pic>
        <p:nvPicPr>
          <p:cNvPr id="123" name="CMSgt stripes" descr="Logo, icon&#10;&#10;Description automatically generated">
            <a:extLst>
              <a:ext uri="{FF2B5EF4-FFF2-40B4-BE49-F238E27FC236}">
                <a16:creationId xmlns:a16="http://schemas.microsoft.com/office/drawing/2014/main" id="{A1BA367A-60FE-151A-B27F-47ED7542CA4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125" name="LtColLeaf" descr="Icon&#10;&#10;Description automatically generated">
            <a:extLst>
              <a:ext uri="{FF2B5EF4-FFF2-40B4-BE49-F238E27FC236}">
                <a16:creationId xmlns:a16="http://schemas.microsoft.com/office/drawing/2014/main" id="{15C4ECE6-07E1-45BA-0107-09333806493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131" name="SES" descr="Logo&#10;&#10;Description automatically generated">
            <a:extLst>
              <a:ext uri="{FF2B5EF4-FFF2-40B4-BE49-F238E27FC236}">
                <a16:creationId xmlns:a16="http://schemas.microsoft.com/office/drawing/2014/main" id="{656FF939-DD6A-8B54-CB01-1AD7286586C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133" name="ColEagle" descr="A picture containing text&#10;&#10;Description automatically generated">
            <a:extLst>
              <a:ext uri="{FF2B5EF4-FFF2-40B4-BE49-F238E27FC236}">
                <a16:creationId xmlns:a16="http://schemas.microsoft.com/office/drawing/2014/main" id="{DFFB4ABE-D3EC-35A0-6396-38547149D16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134" name="NH-IV">
            <a:extLst>
              <a:ext uri="{FF2B5EF4-FFF2-40B4-BE49-F238E27FC236}">
                <a16:creationId xmlns:a16="http://schemas.microsoft.com/office/drawing/2014/main" id="{4F782A75-496A-4A02-F2FD-E1CD6E4363C1}"/>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135" name="GS-15">
            <a:extLst>
              <a:ext uri="{FF2B5EF4-FFF2-40B4-BE49-F238E27FC236}">
                <a16:creationId xmlns:a16="http://schemas.microsoft.com/office/drawing/2014/main" id="{40F4DF2F-A688-8256-7C12-916BA0F7FC98}"/>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136" name="GS-14">
            <a:extLst>
              <a:ext uri="{FF2B5EF4-FFF2-40B4-BE49-F238E27FC236}">
                <a16:creationId xmlns:a16="http://schemas.microsoft.com/office/drawing/2014/main" id="{0D0D4E8F-FF9C-EDB8-F917-13AB890F83D2}"/>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127" name="1star" descr="Shape&#10;&#10;Description automatically generated">
            <a:extLst>
              <a:ext uri="{FF2B5EF4-FFF2-40B4-BE49-F238E27FC236}">
                <a16:creationId xmlns:a16="http://schemas.microsoft.com/office/drawing/2014/main" id="{1111E8E3-713A-E89B-A49D-FFD1710D722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129" name="2stars" descr="A picture containing outdoor object&#10;&#10;Description automatically generated">
            <a:extLst>
              <a:ext uri="{FF2B5EF4-FFF2-40B4-BE49-F238E27FC236}">
                <a16:creationId xmlns:a16="http://schemas.microsoft.com/office/drawing/2014/main" id="{94E214B2-DF34-4845-C693-124333B1AB6C}"/>
              </a:ext>
            </a:extLst>
          </p:cNvPr>
          <p:cNvPicPr>
            <a:picLocks/>
          </p:cNvPicPr>
          <p:nvPr/>
        </p:nvPicPr>
        <p:blipFill rotWithShape="1">
          <a:blip r:embed="rId28">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141" name="WHERE">
            <a:extLst>
              <a:ext uri="{FF2B5EF4-FFF2-40B4-BE49-F238E27FC236}">
                <a16:creationId xmlns:a16="http://schemas.microsoft.com/office/drawing/2014/main" id="{7F6084D5-C77A-D39C-5367-091500CB508B}"/>
              </a:ext>
            </a:extLst>
          </p:cNvPr>
          <p:cNvSpPr txBox="1"/>
          <p:nvPr/>
        </p:nvSpPr>
        <p:spPr>
          <a:xfrm>
            <a:off x="22829738" y="12882465"/>
            <a:ext cx="1848264" cy="1090684"/>
          </a:xfrm>
          <a:prstGeom prst="rect">
            <a:avLst/>
          </a:prstGeom>
          <a:noFill/>
        </p:spPr>
        <p:txBody>
          <a:bodyPr wrap="none" lIns="300038" tIns="300038" rIns="300038" bIns="300038">
            <a:spAutoFit/>
          </a:bodyPr>
          <a:lstStyle/>
          <a:p>
            <a:pPr algn="ctr"/>
            <a:r>
              <a:rPr lang="en-US" sz="3150" b="1" dirty="0"/>
              <a:t>WHERE</a:t>
            </a:r>
            <a:endParaRPr lang="en-US" sz="3150" dirty="0"/>
          </a:p>
        </p:txBody>
      </p:sp>
      <p:sp>
        <p:nvSpPr>
          <p:cNvPr id="148" name="TEAM FORMATION">
            <a:extLst>
              <a:ext uri="{FF2B5EF4-FFF2-40B4-BE49-F238E27FC236}">
                <a16:creationId xmlns:a16="http://schemas.microsoft.com/office/drawing/2014/main" id="{F6D388B4-B4BD-1E26-3F73-18C4FF9D4D7D}"/>
              </a:ext>
            </a:extLst>
          </p:cNvPr>
          <p:cNvSpPr txBox="1"/>
          <p:nvPr/>
        </p:nvSpPr>
        <p:spPr>
          <a:xfrm>
            <a:off x="15357877" y="22020145"/>
            <a:ext cx="3783730" cy="1090684"/>
          </a:xfrm>
          <a:prstGeom prst="rect">
            <a:avLst/>
          </a:prstGeom>
          <a:noFill/>
        </p:spPr>
        <p:txBody>
          <a:bodyPr wrap="none" lIns="300038" tIns="300038" rIns="300038" bIns="300038">
            <a:spAutoFit/>
          </a:bodyPr>
          <a:lstStyle/>
          <a:p>
            <a:pPr algn="ctr"/>
            <a:r>
              <a:rPr lang="en-US" sz="3150" b="1" dirty="0"/>
              <a:t>TEAM FORMATION</a:t>
            </a:r>
            <a:endParaRPr lang="en-US" sz="2100" dirty="0"/>
          </a:p>
        </p:txBody>
      </p:sp>
      <p:sp>
        <p:nvSpPr>
          <p:cNvPr id="149" name="JUDGING">
            <a:extLst>
              <a:ext uri="{FF2B5EF4-FFF2-40B4-BE49-F238E27FC236}">
                <a16:creationId xmlns:a16="http://schemas.microsoft.com/office/drawing/2014/main" id="{5C50C3F4-C825-FEBB-4114-2DCEA8A35EBE}"/>
              </a:ext>
            </a:extLst>
          </p:cNvPr>
          <p:cNvSpPr txBox="1"/>
          <p:nvPr/>
        </p:nvSpPr>
        <p:spPr>
          <a:xfrm>
            <a:off x="16175735" y="23757159"/>
            <a:ext cx="2148025" cy="1090684"/>
          </a:xfrm>
          <a:prstGeom prst="rect">
            <a:avLst/>
          </a:prstGeom>
          <a:noFill/>
        </p:spPr>
        <p:txBody>
          <a:bodyPr wrap="none" lIns="300038" tIns="300038" rIns="300038" bIns="300038">
            <a:spAutoFit/>
          </a:bodyPr>
          <a:lstStyle/>
          <a:p>
            <a:pPr algn="ctr"/>
            <a:r>
              <a:rPr lang="en-US" sz="3150" b="1" dirty="0"/>
              <a:t>JUDGING</a:t>
            </a:r>
            <a:endParaRPr lang="en-US" sz="2363" dirty="0"/>
          </a:p>
        </p:txBody>
      </p:sp>
      <p:sp>
        <p:nvSpPr>
          <p:cNvPr id="150" name="TRANSITION...">
            <a:extLst>
              <a:ext uri="{FF2B5EF4-FFF2-40B4-BE49-F238E27FC236}">
                <a16:creationId xmlns:a16="http://schemas.microsoft.com/office/drawing/2014/main" id="{FD826402-104E-4B7F-966B-5BDD1048C2C7}"/>
              </a:ext>
            </a:extLst>
          </p:cNvPr>
          <p:cNvSpPr txBox="1"/>
          <p:nvPr/>
        </p:nvSpPr>
        <p:spPr>
          <a:xfrm>
            <a:off x="12838891" y="25836587"/>
            <a:ext cx="8821711" cy="1090684"/>
          </a:xfrm>
          <a:prstGeom prst="rect">
            <a:avLst/>
          </a:prstGeom>
          <a:noFill/>
        </p:spPr>
        <p:txBody>
          <a:bodyPr wrap="none" lIns="300038" tIns="300038" rIns="300038" bIns="300038">
            <a:spAutoFit/>
          </a:bodyPr>
          <a:lstStyle/>
          <a:p>
            <a:pPr algn="ctr"/>
            <a:r>
              <a:rPr lang="en-US" sz="3150" b="1" dirty="0"/>
              <a:t>TRANSITION FROM PROTOTYPE TO PRODUCTION</a:t>
            </a:r>
            <a:endParaRPr lang="en-US" sz="2100" dirty="0"/>
          </a:p>
        </p:txBody>
      </p:sp>
      <p:sp>
        <p:nvSpPr>
          <p:cNvPr id="153" name="Explore infra...">
            <a:extLst>
              <a:ext uri="{FF2B5EF4-FFF2-40B4-BE49-F238E27FC236}">
                <a16:creationId xmlns:a16="http://schemas.microsoft.com/office/drawing/2014/main" id="{10483C98-ED6E-B577-9C17-2F9EB72D3CCF}"/>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154" name="Expose organic...">
            <a:extLst>
              <a:ext uri="{FF2B5EF4-FFF2-40B4-BE49-F238E27FC236}">
                <a16:creationId xmlns:a16="http://schemas.microsoft.com/office/drawing/2014/main" id="{8973720A-FD59-11C4-E60F-3DD8E94CA7B7}"/>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155" name="Evolve to solve...">
            <a:extLst>
              <a:ext uri="{FF2B5EF4-FFF2-40B4-BE49-F238E27FC236}">
                <a16:creationId xmlns:a16="http://schemas.microsoft.com/office/drawing/2014/main" id="{C0743FB4-7F11-EDF3-89D7-6E9BE635BDB0}"/>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156" name="Expand awareness">
            <a:extLst>
              <a:ext uri="{FF2B5EF4-FFF2-40B4-BE49-F238E27FC236}">
                <a16:creationId xmlns:a16="http://schemas.microsoft.com/office/drawing/2014/main" id="{30DFEAE5-2CE3-9B07-3404-A52EEC543683}"/>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157" name="Where locations">
            <a:extLst>
              <a:ext uri="{FF2B5EF4-FFF2-40B4-BE49-F238E27FC236}">
                <a16:creationId xmlns:a16="http://schemas.microsoft.com/office/drawing/2014/main" id="{E5C6AC48-4822-502C-266A-D18E80A3AA35}"/>
              </a:ext>
            </a:extLst>
          </p:cNvPr>
          <p:cNvSpPr txBox="1"/>
          <p:nvPr/>
        </p:nvSpPr>
        <p:spPr>
          <a:xfrm>
            <a:off x="22674570" y="13362525"/>
            <a:ext cx="2158605" cy="1090684"/>
          </a:xfrm>
          <a:prstGeom prst="rect">
            <a:avLst/>
          </a:prstGeom>
          <a:noFill/>
        </p:spPr>
        <p:txBody>
          <a:bodyPr wrap="none" lIns="300038" tIns="300038" rIns="300038" bIns="300038">
            <a:spAutoFit/>
          </a:bodyPr>
          <a:lstStyle/>
          <a:p>
            <a:pPr algn="ctr"/>
            <a:r>
              <a:rPr lang="en-US" sz="3150" dirty="0"/>
              <a:t>Locations</a:t>
            </a:r>
          </a:p>
        </p:txBody>
      </p:sp>
      <p:sp>
        <p:nvSpPr>
          <p:cNvPr id="142" name="WHO">
            <a:extLst>
              <a:ext uri="{FF2B5EF4-FFF2-40B4-BE49-F238E27FC236}">
                <a16:creationId xmlns:a16="http://schemas.microsoft.com/office/drawing/2014/main" id="{688F2EE3-5B25-DD6B-579F-3CF857BD9861}"/>
              </a:ext>
            </a:extLst>
          </p:cNvPr>
          <p:cNvSpPr txBox="1"/>
          <p:nvPr/>
        </p:nvSpPr>
        <p:spPr>
          <a:xfrm>
            <a:off x="23004473" y="14399525"/>
            <a:ext cx="1498809" cy="1090684"/>
          </a:xfrm>
          <a:prstGeom prst="rect">
            <a:avLst/>
          </a:prstGeom>
          <a:noFill/>
        </p:spPr>
        <p:txBody>
          <a:bodyPr wrap="none" lIns="300038" tIns="300038" rIns="300038" bIns="300038">
            <a:spAutoFit/>
          </a:bodyPr>
          <a:lstStyle/>
          <a:p>
            <a:pPr algn="ctr"/>
            <a:r>
              <a:rPr lang="en-US" sz="3150" b="1" dirty="0"/>
              <a:t>WHO</a:t>
            </a:r>
            <a:endParaRPr lang="en-US" sz="2363" dirty="0"/>
          </a:p>
        </p:txBody>
      </p:sp>
      <p:sp>
        <p:nvSpPr>
          <p:cNvPr id="159" name="Who list">
            <a:extLst>
              <a:ext uri="{FF2B5EF4-FFF2-40B4-BE49-F238E27FC236}">
                <a16:creationId xmlns:a16="http://schemas.microsoft.com/office/drawing/2014/main" id="{65B1AC10-144A-FA1A-0A65-5DE459144C37}"/>
              </a:ext>
            </a:extLst>
          </p:cNvPr>
          <p:cNvSpPr txBox="1"/>
          <p:nvPr/>
        </p:nvSpPr>
        <p:spPr>
          <a:xfrm>
            <a:off x="21049219" y="15750530"/>
            <a:ext cx="5409302" cy="3514938"/>
          </a:xfrm>
          <a:prstGeom prst="rect">
            <a:avLst/>
          </a:prstGeom>
          <a:noFill/>
        </p:spPr>
        <p:txBody>
          <a:bodyPr wrap="none" lIns="300038" tIns="300038" rIns="300038" bIns="300038">
            <a:spAutoFit/>
          </a:bodyPr>
          <a:lstStyle/>
          <a:p>
            <a:pPr algn="ctr"/>
            <a:r>
              <a:rPr lang="en-US" sz="2363" dirty="0"/>
              <a:t>Hacker</a:t>
            </a:r>
          </a:p>
          <a:p>
            <a:pPr algn="ctr"/>
            <a:r>
              <a:rPr lang="en-US" sz="2363" dirty="0"/>
              <a:t>Problem Owner</a:t>
            </a:r>
          </a:p>
          <a:p>
            <a:pPr algn="ctr"/>
            <a:r>
              <a:rPr lang="en-US" sz="2363" dirty="0"/>
              <a:t>Judge</a:t>
            </a:r>
          </a:p>
          <a:p>
            <a:pPr algn="ctr"/>
            <a:r>
              <a:rPr lang="en-US" sz="2363" dirty="0"/>
              <a:t>Director</a:t>
            </a:r>
          </a:p>
          <a:p>
            <a:pPr algn="ctr"/>
            <a:r>
              <a:rPr lang="en-US" sz="2363" dirty="0"/>
              <a:t>Lead Software Officer</a:t>
            </a:r>
          </a:p>
          <a:p>
            <a:pPr algn="ctr"/>
            <a:r>
              <a:rPr lang="en-US" sz="2363" dirty="0"/>
              <a:t>Site Lead</a:t>
            </a:r>
          </a:p>
          <a:p>
            <a:pPr algn="ctr"/>
            <a:r>
              <a:rPr lang="en-US" sz="2363" dirty="0"/>
              <a:t>Solution Development Support</a:t>
            </a:r>
          </a:p>
          <a:p>
            <a:pPr algn="ctr"/>
            <a:r>
              <a:rPr lang="en-US" sz="2363" dirty="0"/>
              <a:t>Mission/Data Solution Integration Lead</a:t>
            </a:r>
          </a:p>
        </p:txBody>
      </p:sp>
      <p:sp>
        <p:nvSpPr>
          <p:cNvPr id="158" name="Who R&amp;R">
            <a:extLst>
              <a:ext uri="{FF2B5EF4-FFF2-40B4-BE49-F238E27FC236}">
                <a16:creationId xmlns:a16="http://schemas.microsoft.com/office/drawing/2014/main" id="{7D20560D-5C4B-39B9-B581-3F5A1D1CA31F}"/>
              </a:ext>
            </a:extLst>
          </p:cNvPr>
          <p:cNvSpPr txBox="1"/>
          <p:nvPr/>
        </p:nvSpPr>
        <p:spPr>
          <a:xfrm>
            <a:off x="21344236" y="14884272"/>
            <a:ext cx="4819269" cy="1090684"/>
          </a:xfrm>
          <a:prstGeom prst="rect">
            <a:avLst/>
          </a:prstGeom>
          <a:noFill/>
        </p:spPr>
        <p:txBody>
          <a:bodyPr wrap="none" lIns="300038" tIns="300038" rIns="300038" bIns="300038">
            <a:spAutoFit/>
          </a:bodyPr>
          <a:lstStyle/>
          <a:p>
            <a:pPr algn="ctr"/>
            <a:r>
              <a:rPr lang="en-US" sz="3150" dirty="0"/>
              <a:t>Roles and Responsibilities</a:t>
            </a:r>
            <a:endParaRPr lang="en-US" sz="2363" dirty="0"/>
          </a:p>
        </p:txBody>
      </p:sp>
      <p:sp>
        <p:nvSpPr>
          <p:cNvPr id="143" name="HOW">
            <a:extLst>
              <a:ext uri="{FF2B5EF4-FFF2-40B4-BE49-F238E27FC236}">
                <a16:creationId xmlns:a16="http://schemas.microsoft.com/office/drawing/2014/main" id="{5362F2B4-9157-53B2-45BF-27B5E41F3115}"/>
              </a:ext>
            </a:extLst>
          </p:cNvPr>
          <p:cNvSpPr txBox="1"/>
          <p:nvPr/>
        </p:nvSpPr>
        <p:spPr>
          <a:xfrm>
            <a:off x="23006938" y="19326219"/>
            <a:ext cx="1493873" cy="1090684"/>
          </a:xfrm>
          <a:prstGeom prst="rect">
            <a:avLst/>
          </a:prstGeom>
          <a:noFill/>
        </p:spPr>
        <p:txBody>
          <a:bodyPr wrap="none" lIns="300038" tIns="300038" rIns="300038" bIns="300038">
            <a:spAutoFit/>
          </a:bodyPr>
          <a:lstStyle/>
          <a:p>
            <a:pPr algn="ctr"/>
            <a:r>
              <a:rPr lang="en-US" sz="3150" b="1" dirty="0"/>
              <a:t>HOW</a:t>
            </a:r>
            <a:endParaRPr lang="en-US" sz="2363" dirty="0"/>
          </a:p>
        </p:txBody>
      </p:sp>
      <p:sp>
        <p:nvSpPr>
          <p:cNvPr id="160" name="How list">
            <a:extLst>
              <a:ext uri="{FF2B5EF4-FFF2-40B4-BE49-F238E27FC236}">
                <a16:creationId xmlns:a16="http://schemas.microsoft.com/office/drawing/2014/main" id="{7E498227-3C5B-F00C-6D87-BDF3B4846BDC}"/>
              </a:ext>
            </a:extLst>
          </p:cNvPr>
          <p:cNvSpPr txBox="1"/>
          <p:nvPr/>
        </p:nvSpPr>
        <p:spPr>
          <a:xfrm>
            <a:off x="21250050" y="19806279"/>
            <a:ext cx="5007654" cy="2060180"/>
          </a:xfrm>
          <a:prstGeom prst="rect">
            <a:avLst/>
          </a:prstGeom>
          <a:noFill/>
        </p:spPr>
        <p:txBody>
          <a:bodyPr wrap="none" lIns="300038" tIns="300038" rIns="300038" bIns="300038">
            <a:spAutoFit/>
          </a:bodyPr>
          <a:lstStyle/>
          <a:p>
            <a:pPr algn="ctr"/>
            <a:r>
              <a:rPr lang="en-US" sz="3150" dirty="0"/>
              <a:t>Problem Definition</a:t>
            </a:r>
          </a:p>
          <a:p>
            <a:pPr algn="ctr"/>
            <a:r>
              <a:rPr lang="en-US" sz="3150" dirty="0"/>
              <a:t>Registration &amp; Approval</a:t>
            </a:r>
          </a:p>
          <a:p>
            <a:pPr algn="ctr"/>
            <a:r>
              <a:rPr lang="en-US" sz="3150" dirty="0"/>
              <a:t>Collaboration Environment</a:t>
            </a:r>
            <a:endParaRPr lang="en-US" sz="2363" dirty="0"/>
          </a:p>
        </p:txBody>
      </p:sp>
      <p:sp>
        <p:nvSpPr>
          <p:cNvPr id="144" name="WHEN">
            <a:extLst>
              <a:ext uri="{FF2B5EF4-FFF2-40B4-BE49-F238E27FC236}">
                <a16:creationId xmlns:a16="http://schemas.microsoft.com/office/drawing/2014/main" id="{F1B5AA14-5509-2199-EDB2-6611D753261C}"/>
              </a:ext>
            </a:extLst>
          </p:cNvPr>
          <p:cNvSpPr txBox="1"/>
          <p:nvPr/>
        </p:nvSpPr>
        <p:spPr>
          <a:xfrm>
            <a:off x="22995942" y="21870745"/>
            <a:ext cx="1689566" cy="1090684"/>
          </a:xfrm>
          <a:prstGeom prst="rect">
            <a:avLst/>
          </a:prstGeom>
          <a:noFill/>
        </p:spPr>
        <p:txBody>
          <a:bodyPr wrap="none" lIns="300038" tIns="300038" rIns="300038" bIns="300038">
            <a:spAutoFit/>
          </a:bodyPr>
          <a:lstStyle/>
          <a:p>
            <a:pPr algn="ctr"/>
            <a:r>
              <a:rPr lang="en-US" sz="3150" b="1" dirty="0"/>
              <a:t>WHEN</a:t>
            </a:r>
            <a:endParaRPr lang="en-US" sz="2363" dirty="0"/>
          </a:p>
        </p:txBody>
      </p:sp>
      <p:sp>
        <p:nvSpPr>
          <p:cNvPr id="161" name="When list">
            <a:extLst>
              <a:ext uri="{FF2B5EF4-FFF2-40B4-BE49-F238E27FC236}">
                <a16:creationId xmlns:a16="http://schemas.microsoft.com/office/drawing/2014/main" id="{60E6B79E-39EC-E1B7-C167-469CD7B37C37}"/>
              </a:ext>
            </a:extLst>
          </p:cNvPr>
          <p:cNvSpPr txBox="1"/>
          <p:nvPr/>
        </p:nvSpPr>
        <p:spPr>
          <a:xfrm>
            <a:off x="22832436" y="22350805"/>
            <a:ext cx="2016580" cy="1090684"/>
          </a:xfrm>
          <a:prstGeom prst="rect">
            <a:avLst/>
          </a:prstGeom>
          <a:noFill/>
        </p:spPr>
        <p:txBody>
          <a:bodyPr wrap="none" lIns="300038" tIns="300038" rIns="300038" bIns="300038">
            <a:spAutoFit/>
          </a:bodyPr>
          <a:lstStyle/>
          <a:p>
            <a:pPr algn="ctr"/>
            <a:r>
              <a:rPr lang="en-US" sz="3150" dirty="0"/>
              <a:t>Timeline</a:t>
            </a:r>
            <a:endParaRPr lang="en-US" sz="2363" dirty="0"/>
          </a:p>
        </p:txBody>
      </p:sp>
      <p:sp>
        <p:nvSpPr>
          <p:cNvPr id="64" name="Objectives">
            <a:extLst>
              <a:ext uri="{FF2B5EF4-FFF2-40B4-BE49-F238E27FC236}">
                <a16:creationId xmlns:a16="http://schemas.microsoft.com/office/drawing/2014/main" id="{C3A16A1B-157E-4E07-5AC3-8E2670C532C7}"/>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42" name="Team Formation list">
            <a:extLst>
              <a:ext uri="{FF2B5EF4-FFF2-40B4-BE49-F238E27FC236}">
                <a16:creationId xmlns:a16="http://schemas.microsoft.com/office/drawing/2014/main" id="{1FDB75DE-F498-4F56-855D-9B44BE0E2BE7}"/>
              </a:ext>
            </a:extLst>
          </p:cNvPr>
          <p:cNvSpPr txBox="1"/>
          <p:nvPr/>
        </p:nvSpPr>
        <p:spPr>
          <a:xfrm>
            <a:off x="14279787" y="22504892"/>
            <a:ext cx="5687585" cy="1252267"/>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Provide problem information prior to event</a:t>
            </a:r>
          </a:p>
          <a:p>
            <a:pPr marL="342900" indent="-342900">
              <a:buFont typeface="Arial" panose="020B0604020202020204" pitchFamily="34" charset="0"/>
              <a:buChar char="•"/>
            </a:pPr>
            <a:r>
              <a:rPr lang="en-US" sz="2100" dirty="0"/>
              <a:t>Allow for “first draft” team assignments</a:t>
            </a:r>
          </a:p>
        </p:txBody>
      </p:sp>
      <p:sp>
        <p:nvSpPr>
          <p:cNvPr id="44" name="Judging list">
            <a:extLst>
              <a:ext uri="{FF2B5EF4-FFF2-40B4-BE49-F238E27FC236}">
                <a16:creationId xmlns:a16="http://schemas.microsoft.com/office/drawing/2014/main" id="{105C323F-F3BB-53FF-5C83-CF0EA82B5F03}"/>
              </a:ext>
            </a:extLst>
          </p:cNvPr>
          <p:cNvSpPr txBox="1"/>
          <p:nvPr/>
        </p:nvSpPr>
        <p:spPr>
          <a:xfrm>
            <a:off x="13186390" y="24237219"/>
            <a:ext cx="8126713" cy="1575432"/>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Consider how awards align with organizational goals</a:t>
            </a:r>
          </a:p>
          <a:p>
            <a:pPr marL="342900" indent="-342900">
              <a:buFont typeface="Arial" panose="020B0604020202020204" pitchFamily="34" charset="0"/>
              <a:buChar char="•"/>
            </a:pPr>
            <a:r>
              <a:rPr lang="en-US" sz="2100" dirty="0"/>
              <a:t>Depending on scope allow for judge familiarization with problems</a:t>
            </a:r>
          </a:p>
          <a:p>
            <a:pPr marL="342900" indent="-342900">
              <a:buFont typeface="Arial" panose="020B0604020202020204" pitchFamily="34" charset="0"/>
              <a:buChar char="•"/>
            </a:pPr>
            <a:r>
              <a:rPr lang="en-US" sz="2100" dirty="0"/>
              <a:t>Debrief and adjust scoring rubrics every event</a:t>
            </a:r>
            <a:endParaRPr lang="en-US" sz="2363" dirty="0"/>
          </a:p>
        </p:txBody>
      </p:sp>
      <p:sp>
        <p:nvSpPr>
          <p:cNvPr id="47" name="Transition list">
            <a:extLst>
              <a:ext uri="{FF2B5EF4-FFF2-40B4-BE49-F238E27FC236}">
                <a16:creationId xmlns:a16="http://schemas.microsoft.com/office/drawing/2014/main" id="{37F10DAC-9E15-8046-23A2-514D7316CC04}"/>
              </a:ext>
            </a:extLst>
          </p:cNvPr>
          <p:cNvSpPr txBox="1"/>
          <p:nvPr/>
        </p:nvSpPr>
        <p:spPr>
          <a:xfrm>
            <a:off x="12898870" y="26324647"/>
            <a:ext cx="8701743" cy="1575432"/>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Bridging the gap from event to real impact is an inherent issue</a:t>
            </a:r>
          </a:p>
          <a:p>
            <a:pPr marL="342900" indent="-342900">
              <a:buFont typeface="Arial" panose="020B0604020202020204" pitchFamily="34" charset="0"/>
              <a:buChar char="•"/>
            </a:pPr>
            <a:r>
              <a:rPr lang="en-US" sz="2100" dirty="0"/>
              <a:t>Explicitly address post-event actions</a:t>
            </a:r>
          </a:p>
          <a:p>
            <a:pPr marL="342900" indent="-342900">
              <a:buFont typeface="Arial" panose="020B0604020202020204" pitchFamily="34" charset="0"/>
              <a:buChar char="•"/>
            </a:pPr>
            <a:r>
              <a:rPr lang="en-US" sz="2100" dirty="0"/>
              <a:t>Encourage Problem Owner to provide at least one hacker from the unit</a:t>
            </a:r>
          </a:p>
        </p:txBody>
      </p:sp>
      <p:sp>
        <p:nvSpPr>
          <p:cNvPr id="147" name="LESSONS LEARNED">
            <a:extLst>
              <a:ext uri="{FF2B5EF4-FFF2-40B4-BE49-F238E27FC236}">
                <a16:creationId xmlns:a16="http://schemas.microsoft.com/office/drawing/2014/main" id="{CFDED343-26F3-197A-DD3C-56B149977328}"/>
              </a:ext>
            </a:extLst>
          </p:cNvPr>
          <p:cNvSpPr txBox="1"/>
          <p:nvPr/>
        </p:nvSpPr>
        <p:spPr>
          <a:xfrm>
            <a:off x="14995059" y="20909046"/>
            <a:ext cx="4509377" cy="1211936"/>
          </a:xfrm>
          <a:prstGeom prst="rect">
            <a:avLst/>
          </a:prstGeom>
          <a:noFill/>
        </p:spPr>
        <p:txBody>
          <a:bodyPr wrap="none" lIns="300038" tIns="300038" rIns="300038" bIns="300038">
            <a:spAutoFit/>
          </a:bodyPr>
          <a:lstStyle/>
          <a:p>
            <a:pPr algn="ctr"/>
            <a:r>
              <a:rPr lang="en-US" sz="3938" b="1" dirty="0"/>
              <a:t>LESSONS LEARNED</a:t>
            </a:r>
            <a:endParaRPr lang="en-US" sz="3150" b="1" dirty="0"/>
          </a:p>
        </p:txBody>
      </p:sp>
      <p:sp>
        <p:nvSpPr>
          <p:cNvPr id="140" name="FRAMEWORK">
            <a:extLst>
              <a:ext uri="{FF2B5EF4-FFF2-40B4-BE49-F238E27FC236}">
                <a16:creationId xmlns:a16="http://schemas.microsoft.com/office/drawing/2014/main" id="{FBACF6B9-0587-6720-2BCA-4C3AD7E381A0}"/>
              </a:ext>
            </a:extLst>
          </p:cNvPr>
          <p:cNvSpPr txBox="1"/>
          <p:nvPr/>
        </p:nvSpPr>
        <p:spPr>
          <a:xfrm>
            <a:off x="22019294" y="11788750"/>
            <a:ext cx="3469157" cy="1211936"/>
          </a:xfrm>
          <a:prstGeom prst="rect">
            <a:avLst/>
          </a:prstGeom>
          <a:noFill/>
        </p:spPr>
        <p:txBody>
          <a:bodyPr wrap="none" lIns="300038" tIns="300038" rIns="300038" bIns="300038">
            <a:spAutoFit/>
          </a:bodyPr>
          <a:lstStyle/>
          <a:p>
            <a:pPr algn="ctr"/>
            <a:r>
              <a:rPr lang="en-US" sz="3938" b="1" dirty="0"/>
              <a:t>FRAMEWORK</a:t>
            </a:r>
            <a:endParaRPr lang="en-US" sz="3150" b="1" dirty="0"/>
          </a:p>
        </p:txBody>
      </p:sp>
      <p:sp>
        <p:nvSpPr>
          <p:cNvPr id="115" name="EXPAND">
            <a:extLst>
              <a:ext uri="{FF2B5EF4-FFF2-40B4-BE49-F238E27FC236}">
                <a16:creationId xmlns:a16="http://schemas.microsoft.com/office/drawing/2014/main" id="{D80E2F74-4C89-B1D0-376D-1F50173A3A6F}"/>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
        <p:nvSpPr>
          <p:cNvPr id="103" name="EVOLVE">
            <a:extLst>
              <a:ext uri="{FF2B5EF4-FFF2-40B4-BE49-F238E27FC236}">
                <a16:creationId xmlns:a16="http://schemas.microsoft.com/office/drawing/2014/main" id="{2233991B-CD3E-DAB2-1648-CCF9C4991A89}"/>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sp>
        <p:nvSpPr>
          <p:cNvPr id="93" name="EXPOSE">
            <a:extLst>
              <a:ext uri="{FF2B5EF4-FFF2-40B4-BE49-F238E27FC236}">
                <a16:creationId xmlns:a16="http://schemas.microsoft.com/office/drawing/2014/main" id="{23352AA7-111D-31B2-11E1-25AA0F8BCCC5}"/>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sp>
        <p:nvSpPr>
          <p:cNvPr id="68" name="EXPLORE">
            <a:extLst>
              <a:ext uri="{FF2B5EF4-FFF2-40B4-BE49-F238E27FC236}">
                <a16:creationId xmlns:a16="http://schemas.microsoft.com/office/drawing/2014/main" id="{5DCD4E0C-BCE9-C5E6-B3D7-1187D8698E7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162" name="OBJECTIVES">
            <a:extLst>
              <a:ext uri="{FF2B5EF4-FFF2-40B4-BE49-F238E27FC236}">
                <a16:creationId xmlns:a16="http://schemas.microsoft.com/office/drawing/2014/main" id="{9BB61780-B5A6-748C-5902-B44FFD71648D}"/>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51" name="GitHub Paper">
            <a:extLst>
              <a:ext uri="{FF2B5EF4-FFF2-40B4-BE49-F238E27FC236}">
                <a16:creationId xmlns:a16="http://schemas.microsoft.com/office/drawing/2014/main" id="{766C2C8D-361A-9E9A-ECF1-0BE2D8B568B3}"/>
              </a:ext>
            </a:extLst>
          </p:cNvPr>
          <p:cNvGrpSpPr/>
          <p:nvPr/>
        </p:nvGrpSpPr>
        <p:grpSpPr>
          <a:xfrm>
            <a:off x="6908911" y="2023625"/>
            <a:ext cx="4202360" cy="2944122"/>
            <a:chOff x="10511307" y="3083618"/>
            <a:chExt cx="6403596" cy="4486282"/>
          </a:xfrm>
        </p:grpSpPr>
        <p:pic>
          <p:nvPicPr>
            <p:cNvPr id="9" name="QR code: github paper" descr="Qr code&#10;&#10;Description automatically generated">
              <a:extLst>
                <a:ext uri="{FF2B5EF4-FFF2-40B4-BE49-F238E27FC236}">
                  <a16:creationId xmlns:a16="http://schemas.microsoft.com/office/drawing/2014/main" id="{A07D08A6-249C-01ED-B1F7-A94861D0FF0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10" name="Label: github page paper">
              <a:extLst>
                <a:ext uri="{FF2B5EF4-FFF2-40B4-BE49-F238E27FC236}">
                  <a16:creationId xmlns:a16="http://schemas.microsoft.com/office/drawing/2014/main" id="{BD4DE6A7-F141-586D-BB5C-DB48C326C0BA}"/>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49" name="GitHub Site">
            <a:extLst>
              <a:ext uri="{FF2B5EF4-FFF2-40B4-BE49-F238E27FC236}">
                <a16:creationId xmlns:a16="http://schemas.microsoft.com/office/drawing/2014/main" id="{77E90BBD-5C4F-B154-5370-435B59FFE538}"/>
              </a:ext>
            </a:extLst>
          </p:cNvPr>
          <p:cNvGrpSpPr/>
          <p:nvPr/>
        </p:nvGrpSpPr>
        <p:grpSpPr>
          <a:xfrm>
            <a:off x="17715896" y="2023625"/>
            <a:ext cx="4200525" cy="2944241"/>
            <a:chOff x="26979093" y="3083618"/>
            <a:chExt cx="6400800" cy="4486463"/>
          </a:xfrm>
        </p:grpSpPr>
        <p:pic>
          <p:nvPicPr>
            <p:cNvPr id="12" name="QR code: github site" descr="Qr code&#10;&#10;Description automatically generated">
              <a:extLst>
                <a:ext uri="{FF2B5EF4-FFF2-40B4-BE49-F238E27FC236}">
                  <a16:creationId xmlns:a16="http://schemas.microsoft.com/office/drawing/2014/main" id="{C68239DC-3827-4DAC-CF5F-1E08DC66871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14" name="Label: github site">
              <a:extLst>
                <a:ext uri="{FF2B5EF4-FFF2-40B4-BE49-F238E27FC236}">
                  <a16:creationId xmlns:a16="http://schemas.microsoft.com/office/drawing/2014/main" id="{6AA8EBF0-F356-C1B9-55C2-03CBB6ACF987}"/>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8" name="Authors&amp;Affiliations">
            <a:extLst>
              <a:ext uri="{FF2B5EF4-FFF2-40B4-BE49-F238E27FC236}">
                <a16:creationId xmlns:a16="http://schemas.microsoft.com/office/drawing/2014/main" id="{8A6B3801-B002-6D74-6F26-0D087000EDEE}"/>
              </a:ext>
            </a:extLst>
          </p:cNvPr>
          <p:cNvGraphicFramePr>
            <a:graphicFrameLocks noGrp="1"/>
          </p:cNvGraphicFramePr>
          <p:nvPr>
            <p:extLst>
              <p:ext uri="{D42A27DB-BD31-4B8C-83A1-F6EECF244321}">
                <p14:modId xmlns:p14="http://schemas.microsoft.com/office/powerpoint/2010/main" val="703746647"/>
              </p:ext>
            </p:extLst>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7" name="Title">
            <a:extLst>
              <a:ext uri="{FF2B5EF4-FFF2-40B4-BE49-F238E27FC236}">
                <a16:creationId xmlns:a16="http://schemas.microsoft.com/office/drawing/2014/main" id="{3E2D553F-DBC1-8D81-CA6F-0520AD6EC767}"/>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spTree>
    <p:extLst>
      <p:ext uri="{BB962C8B-B14F-4D97-AF65-F5344CB8AC3E}">
        <p14:creationId xmlns:p14="http://schemas.microsoft.com/office/powerpoint/2010/main" val="3263064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4" name="AFSymbolPeople" descr="A close-up of a cactus&#10;&#10;Description automatically generated with low confidence">
            <a:extLst>
              <a:ext uri="{FF2B5EF4-FFF2-40B4-BE49-F238E27FC236}">
                <a16:creationId xmlns:a16="http://schemas.microsoft.com/office/drawing/2014/main" id="{13B10BE5-9611-ECC1-BD5D-5348A9B64EA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994118" y="9159677"/>
            <a:ext cx="15890699" cy="15890699"/>
          </a:xfrm>
          <a:prstGeom prst="rect">
            <a:avLst/>
          </a:prstGeom>
          <a:effectLst>
            <a:softEdge rad="317500"/>
          </a:effectLst>
        </p:spPr>
      </p:pic>
      <p:sp>
        <p:nvSpPr>
          <p:cNvPr id="65" name="Org list">
            <a:extLst>
              <a:ext uri="{FF2B5EF4-FFF2-40B4-BE49-F238E27FC236}">
                <a16:creationId xmlns:a16="http://schemas.microsoft.com/office/drawing/2014/main" id="{8F96BFA8-FB8C-7A93-6973-EFB030D5D391}"/>
              </a:ext>
            </a:extLst>
          </p:cNvPr>
          <p:cNvSpPr txBox="1"/>
          <p:nvPr/>
        </p:nvSpPr>
        <p:spPr>
          <a:xfrm>
            <a:off x="34714866" y="24799824"/>
            <a:ext cx="6449202" cy="3929923"/>
          </a:xfrm>
          <a:prstGeom prst="rect">
            <a:avLst/>
          </a:prstGeom>
          <a:noFill/>
        </p:spPr>
        <p:txBody>
          <a:bodyPr wrap="none" lIns="300038" tIns="300038" rIns="300038" bIns="300038" anchor="ctr">
            <a:spAutoFit/>
          </a:bodyPr>
          <a:lstStyle/>
          <a:p>
            <a:pPr algn="ctr"/>
            <a:r>
              <a:rPr lang="en-US" sz="7200" dirty="0"/>
              <a:t>Military</a:t>
            </a:r>
          </a:p>
          <a:p>
            <a:pPr algn="ctr"/>
            <a:r>
              <a:rPr lang="en-US" sz="7200" dirty="0"/>
              <a:t>Civil Service</a:t>
            </a:r>
          </a:p>
          <a:p>
            <a:pPr algn="ctr"/>
            <a:r>
              <a:rPr lang="en-US" sz="7200" dirty="0"/>
              <a:t>DoD Contractor</a:t>
            </a:r>
          </a:p>
        </p:txBody>
      </p:sp>
      <p:sp>
        <p:nvSpPr>
          <p:cNvPr id="66" name="Label: organic talent">
            <a:extLst>
              <a:ext uri="{FF2B5EF4-FFF2-40B4-BE49-F238E27FC236}">
                <a16:creationId xmlns:a16="http://schemas.microsoft.com/office/drawing/2014/main" id="{3DC68177-0CDE-C80D-9D77-311DB670CD2D}"/>
              </a:ext>
            </a:extLst>
          </p:cNvPr>
          <p:cNvSpPr txBox="1"/>
          <p:nvPr/>
        </p:nvSpPr>
        <p:spPr>
          <a:xfrm>
            <a:off x="34958619" y="7589920"/>
            <a:ext cx="5961698" cy="1713932"/>
          </a:xfrm>
          <a:prstGeom prst="rect">
            <a:avLst/>
          </a:prstGeom>
          <a:noFill/>
        </p:spPr>
        <p:txBody>
          <a:bodyPr wrap="none" lIns="300038" tIns="300038" rIns="300038" bIns="300038" anchor="ctr">
            <a:spAutoFit/>
          </a:bodyPr>
          <a:lstStyle/>
          <a:p>
            <a:pPr algn="ctr"/>
            <a:r>
              <a:rPr lang="en-US" sz="7200" dirty="0"/>
              <a:t>Organic Talent</a:t>
            </a:r>
          </a:p>
        </p:txBody>
      </p:sp>
      <p:sp>
        <p:nvSpPr>
          <p:cNvPr id="68" name="Expose organic...">
            <a:extLst>
              <a:ext uri="{FF2B5EF4-FFF2-40B4-BE49-F238E27FC236}">
                <a16:creationId xmlns:a16="http://schemas.microsoft.com/office/drawing/2014/main" id="{AC0350B0-8190-5E2C-1847-CF15A02482CD}"/>
              </a:ext>
            </a:extLst>
          </p:cNvPr>
          <p:cNvSpPr txBox="1"/>
          <p:nvPr/>
        </p:nvSpPr>
        <p:spPr>
          <a:xfrm>
            <a:off x="33628191" y="2286000"/>
            <a:ext cx="8622554" cy="1713932"/>
          </a:xfrm>
          <a:prstGeom prst="rect">
            <a:avLst/>
          </a:prstGeom>
          <a:noFill/>
        </p:spPr>
        <p:txBody>
          <a:bodyPr wrap="none" lIns="300038" tIns="300038" rIns="300038" bIns="300038">
            <a:spAutoFit/>
          </a:bodyPr>
          <a:lstStyle/>
          <a:p>
            <a:pPr algn="ctr"/>
            <a:r>
              <a:rPr lang="en-US" sz="7200" dirty="0"/>
              <a:t>organic talent to data</a:t>
            </a:r>
          </a:p>
        </p:txBody>
      </p:sp>
      <p:sp>
        <p:nvSpPr>
          <p:cNvPr id="69" name="EXPOSE">
            <a:extLst>
              <a:ext uri="{FF2B5EF4-FFF2-40B4-BE49-F238E27FC236}">
                <a16:creationId xmlns:a16="http://schemas.microsoft.com/office/drawing/2014/main" id="{DF634354-04A7-51AC-5777-5E55ABF64B41}"/>
              </a:ext>
            </a:extLst>
          </p:cNvPr>
          <p:cNvSpPr txBox="1"/>
          <p:nvPr/>
        </p:nvSpPr>
        <p:spPr>
          <a:xfrm>
            <a:off x="35661600" y="914400"/>
            <a:ext cx="4555736" cy="2083264"/>
          </a:xfrm>
          <a:prstGeom prst="rect">
            <a:avLst/>
          </a:prstGeom>
          <a:noFill/>
        </p:spPr>
        <p:txBody>
          <a:bodyPr wrap="none" lIns="300038" tIns="300038" rIns="300038" bIns="300038">
            <a:spAutoFit/>
          </a:bodyPr>
          <a:lstStyle/>
          <a:p>
            <a:pPr algn="ctr"/>
            <a:r>
              <a:rPr lang="en-US" sz="9600" b="1" dirty="0"/>
              <a:t>EXPOSE</a:t>
            </a:r>
            <a:endParaRPr lang="en-US" sz="9600" dirty="0"/>
          </a:p>
        </p:txBody>
      </p:sp>
      <p:pic>
        <p:nvPicPr>
          <p:cNvPr id="39" name="Silos" descr="Graphical user interface, application&#10;&#10;Description automatically generated">
            <a:extLst>
              <a:ext uri="{FF2B5EF4-FFF2-40B4-BE49-F238E27FC236}">
                <a16:creationId xmlns:a16="http://schemas.microsoft.com/office/drawing/2014/main" id="{75BCD241-A460-33C4-B420-05EA49E2B1E7}"/>
              </a:ext>
            </a:extLst>
          </p:cNvPr>
          <p:cNvPicPr>
            <a:picLocks noChangeAspect="1"/>
          </p:cNvPicPr>
          <p:nvPr/>
        </p:nvPicPr>
        <p:blipFill rotWithShape="1">
          <a:blip r:embed="rId16">
            <a:extLst>
              <a:ext uri="{28A0092B-C50C-407E-A947-70E740481C1C}">
                <a14:useLocalDpi xmlns:a14="http://schemas.microsoft.com/office/drawing/2010/main" val="0"/>
              </a:ext>
            </a:extLst>
          </a:blip>
          <a:srcRect l="15007" t="3047" r="15306" b="5637"/>
          <a:stretch/>
        </p:blipFill>
        <p:spPr>
          <a:xfrm>
            <a:off x="30175200" y="3657600"/>
            <a:ext cx="4965802" cy="3972740"/>
          </a:xfrm>
          <a:prstGeom prst="rect">
            <a:avLst/>
          </a:prstGeom>
        </p:spPr>
      </p:pic>
      <p:grpSp>
        <p:nvGrpSpPr>
          <p:cNvPr id="40" name="Group 39">
            <a:extLst>
              <a:ext uri="{FF2B5EF4-FFF2-40B4-BE49-F238E27FC236}">
                <a16:creationId xmlns:a16="http://schemas.microsoft.com/office/drawing/2014/main" id="{8610DF6C-6298-C016-A1B8-FB665762BB2F}"/>
              </a:ext>
            </a:extLst>
          </p:cNvPr>
          <p:cNvGrpSpPr/>
          <p:nvPr/>
        </p:nvGrpSpPr>
        <p:grpSpPr>
          <a:xfrm>
            <a:off x="816131" y="1165482"/>
            <a:ext cx="2119485" cy="2100863"/>
            <a:chOff x="816131" y="1165482"/>
            <a:chExt cx="2119485" cy="2100863"/>
          </a:xfrm>
        </p:grpSpPr>
        <p:pic>
          <p:nvPicPr>
            <p:cNvPr id="41" name="Hacker" descr="A picture containing curtain, person, computer">
              <a:extLst>
                <a:ext uri="{FF2B5EF4-FFF2-40B4-BE49-F238E27FC236}">
                  <a16:creationId xmlns:a16="http://schemas.microsoft.com/office/drawing/2014/main" id="{BA8AEF2C-ABB3-118C-AA32-793639847BDA}"/>
                </a:ext>
              </a:extLst>
            </p:cNvPr>
            <p:cNvPicPr>
              <a:picLocks noChangeAspect="1"/>
            </p:cNvPicPr>
            <p:nvPr/>
          </p:nvPicPr>
          <p:blipFill rotWithShape="1">
            <a:blip r:embed="rId17">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4" name="Hacker &quot;Not Allowed&quot;">
              <a:extLst>
                <a:ext uri="{FF2B5EF4-FFF2-40B4-BE49-F238E27FC236}">
                  <a16:creationId xmlns:a16="http://schemas.microsoft.com/office/drawing/2014/main" id="{8B6068EC-7C79-7234-5157-1FD7C044B68D}"/>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5" name="Group 44">
            <a:extLst>
              <a:ext uri="{FF2B5EF4-FFF2-40B4-BE49-F238E27FC236}">
                <a16:creationId xmlns:a16="http://schemas.microsoft.com/office/drawing/2014/main" id="{AB3DC664-32BE-A00A-8BD4-8B7A03378FF0}"/>
              </a:ext>
            </a:extLst>
          </p:cNvPr>
          <p:cNvGrpSpPr/>
          <p:nvPr/>
        </p:nvGrpSpPr>
        <p:grpSpPr>
          <a:xfrm>
            <a:off x="3545668" y="1596010"/>
            <a:ext cx="2119485" cy="2100864"/>
            <a:chOff x="3545668" y="1596010"/>
            <a:chExt cx="2119485" cy="2100864"/>
          </a:xfrm>
        </p:grpSpPr>
        <p:pic>
          <p:nvPicPr>
            <p:cNvPr id="46" name="Phone" descr="A hand holding a cell phone">
              <a:extLst>
                <a:ext uri="{FF2B5EF4-FFF2-40B4-BE49-F238E27FC236}">
                  <a16:creationId xmlns:a16="http://schemas.microsoft.com/office/drawing/2014/main" id="{FD6D1C0E-0CCE-95E8-CE29-2CEB1D33F597}"/>
                </a:ext>
              </a:extLst>
            </p:cNvPr>
            <p:cNvPicPr>
              <a:picLocks noChangeAspect="1"/>
            </p:cNvPicPr>
            <p:nvPr/>
          </p:nvPicPr>
          <p:blipFill rotWithShape="1">
            <a:blip r:embed="rId18">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7" name="Phone &quot;Not Allowed&quot;">
              <a:extLst>
                <a:ext uri="{FF2B5EF4-FFF2-40B4-BE49-F238E27FC236}">
                  <a16:creationId xmlns:a16="http://schemas.microsoft.com/office/drawing/2014/main" id="{F20E4E45-F000-29E4-8C44-FAA9568E57B2}"/>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8" name="Group 47">
            <a:extLst>
              <a:ext uri="{FF2B5EF4-FFF2-40B4-BE49-F238E27FC236}">
                <a16:creationId xmlns:a16="http://schemas.microsoft.com/office/drawing/2014/main" id="{1F0ABCE2-F3C5-D89A-DFED-0B55E971C7E1}"/>
              </a:ext>
            </a:extLst>
          </p:cNvPr>
          <p:cNvGrpSpPr/>
          <p:nvPr/>
        </p:nvGrpSpPr>
        <p:grpSpPr>
          <a:xfrm>
            <a:off x="1507521" y="3673433"/>
            <a:ext cx="2119485" cy="2100864"/>
            <a:chOff x="1507521" y="3673433"/>
            <a:chExt cx="2119485" cy="2100864"/>
          </a:xfrm>
        </p:grpSpPr>
        <p:pic>
          <p:nvPicPr>
            <p:cNvPr id="49" name="Crypto" descr="A picture containing text">
              <a:extLst>
                <a:ext uri="{FF2B5EF4-FFF2-40B4-BE49-F238E27FC236}">
                  <a16:creationId xmlns:a16="http://schemas.microsoft.com/office/drawing/2014/main" id="{255B568C-3BFC-4346-62B3-A86A72A4318D}"/>
                </a:ext>
              </a:extLst>
            </p:cNvPr>
            <p:cNvPicPr>
              <a:picLocks noChangeAspect="1"/>
            </p:cNvPicPr>
            <p:nvPr/>
          </p:nvPicPr>
          <p:blipFill rotWithShape="1">
            <a:blip r:embed="rId19">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1" name="Crypto &quot;Not Allowed&quot;">
              <a:extLst>
                <a:ext uri="{FF2B5EF4-FFF2-40B4-BE49-F238E27FC236}">
                  <a16:creationId xmlns:a16="http://schemas.microsoft.com/office/drawing/2014/main" id="{FB8C1486-2008-0E4F-05E4-7843BECE4290}"/>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1870377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
        <p:nvSpPr>
          <p:cNvPr id="68" name="Expose organic...">
            <a:extLst>
              <a:ext uri="{FF2B5EF4-FFF2-40B4-BE49-F238E27FC236}">
                <a16:creationId xmlns:a16="http://schemas.microsoft.com/office/drawing/2014/main" id="{AC0350B0-8190-5E2C-1847-CF15A02482CD}"/>
              </a:ext>
            </a:extLst>
          </p:cNvPr>
          <p:cNvSpPr txBox="1"/>
          <p:nvPr/>
        </p:nvSpPr>
        <p:spPr>
          <a:xfrm>
            <a:off x="33628191" y="2286000"/>
            <a:ext cx="8622554" cy="1713932"/>
          </a:xfrm>
          <a:prstGeom prst="rect">
            <a:avLst/>
          </a:prstGeom>
          <a:noFill/>
        </p:spPr>
        <p:txBody>
          <a:bodyPr wrap="none" lIns="300038" tIns="300038" rIns="300038" bIns="300038">
            <a:spAutoFit/>
          </a:bodyPr>
          <a:lstStyle/>
          <a:p>
            <a:pPr algn="ctr"/>
            <a:r>
              <a:rPr lang="en-US" sz="7200" dirty="0"/>
              <a:t>organic talent to data</a:t>
            </a:r>
          </a:p>
        </p:txBody>
      </p:sp>
      <p:sp>
        <p:nvSpPr>
          <p:cNvPr id="69" name="EXPOSE">
            <a:extLst>
              <a:ext uri="{FF2B5EF4-FFF2-40B4-BE49-F238E27FC236}">
                <a16:creationId xmlns:a16="http://schemas.microsoft.com/office/drawing/2014/main" id="{DF634354-04A7-51AC-5777-5E55ABF64B41}"/>
              </a:ext>
            </a:extLst>
          </p:cNvPr>
          <p:cNvSpPr txBox="1"/>
          <p:nvPr/>
        </p:nvSpPr>
        <p:spPr>
          <a:xfrm>
            <a:off x="35661600" y="914400"/>
            <a:ext cx="4555736" cy="2083264"/>
          </a:xfrm>
          <a:prstGeom prst="rect">
            <a:avLst/>
          </a:prstGeom>
          <a:noFill/>
        </p:spPr>
        <p:txBody>
          <a:bodyPr wrap="none" lIns="300038" tIns="300038" rIns="300038" bIns="300038">
            <a:spAutoFit/>
          </a:bodyPr>
          <a:lstStyle/>
          <a:p>
            <a:pPr algn="ctr"/>
            <a:r>
              <a:rPr lang="en-US" sz="9600" b="1" dirty="0"/>
              <a:t>EXPOSE</a:t>
            </a:r>
            <a:endParaRPr lang="en-US" sz="9600" dirty="0"/>
          </a:p>
        </p:txBody>
      </p:sp>
      <p:pic>
        <p:nvPicPr>
          <p:cNvPr id="70" name="Tshape" descr="Chart, waterfall chart&#10;&#10;Description automatically generated">
            <a:extLst>
              <a:ext uri="{FF2B5EF4-FFF2-40B4-BE49-F238E27FC236}">
                <a16:creationId xmlns:a16="http://schemas.microsoft.com/office/drawing/2014/main" id="{C80C31BB-8539-1DB6-433F-361ED5BCA4F3}"/>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603200" y="10666034"/>
            <a:ext cx="24392184" cy="15424467"/>
          </a:xfrm>
          <a:prstGeom prst="rect">
            <a:avLst/>
          </a:prstGeom>
        </p:spPr>
      </p:pic>
      <p:pic>
        <p:nvPicPr>
          <p:cNvPr id="39" name="Silos" descr="Graphical user interface, application&#10;&#10;Description automatically generated">
            <a:extLst>
              <a:ext uri="{FF2B5EF4-FFF2-40B4-BE49-F238E27FC236}">
                <a16:creationId xmlns:a16="http://schemas.microsoft.com/office/drawing/2014/main" id="{75BCD241-A460-33C4-B420-05EA49E2B1E7}"/>
              </a:ext>
            </a:extLst>
          </p:cNvPr>
          <p:cNvPicPr>
            <a:picLocks noChangeAspect="1"/>
          </p:cNvPicPr>
          <p:nvPr/>
        </p:nvPicPr>
        <p:blipFill rotWithShape="1">
          <a:blip r:embed="rId16">
            <a:extLst>
              <a:ext uri="{28A0092B-C50C-407E-A947-70E740481C1C}">
                <a14:useLocalDpi xmlns:a14="http://schemas.microsoft.com/office/drawing/2010/main" val="0"/>
              </a:ext>
            </a:extLst>
          </a:blip>
          <a:srcRect l="15007" t="3047" r="15306" b="5637"/>
          <a:stretch/>
        </p:blipFill>
        <p:spPr>
          <a:xfrm>
            <a:off x="30175200" y="3657600"/>
            <a:ext cx="4965802" cy="3972740"/>
          </a:xfrm>
          <a:prstGeom prst="rect">
            <a:avLst/>
          </a:prstGeom>
        </p:spPr>
      </p:pic>
      <p:pic>
        <p:nvPicPr>
          <p:cNvPr id="40" name="AFSymbolPeople" descr="A close-up of a cactus&#10;&#10;Description automatically generated with low confidence">
            <a:extLst>
              <a:ext uri="{FF2B5EF4-FFF2-40B4-BE49-F238E27FC236}">
                <a16:creationId xmlns:a16="http://schemas.microsoft.com/office/drawing/2014/main" id="{7F4C6983-0DC3-914E-CD90-62210556C95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641814" y="4109654"/>
            <a:ext cx="2760585" cy="2760585"/>
          </a:xfrm>
          <a:prstGeom prst="rect">
            <a:avLst/>
          </a:prstGeom>
          <a:effectLst>
            <a:softEdge rad="317500"/>
          </a:effectLst>
        </p:spPr>
      </p:pic>
      <p:sp>
        <p:nvSpPr>
          <p:cNvPr id="41" name="Org list">
            <a:extLst>
              <a:ext uri="{FF2B5EF4-FFF2-40B4-BE49-F238E27FC236}">
                <a16:creationId xmlns:a16="http://schemas.microsoft.com/office/drawing/2014/main" id="{B2F300E1-922A-B013-2222-CFC3F9928239}"/>
              </a:ext>
            </a:extLst>
          </p:cNvPr>
          <p:cNvSpPr txBox="1"/>
          <p:nvPr/>
        </p:nvSpPr>
        <p:spPr>
          <a:xfrm>
            <a:off x="37073103" y="6505990"/>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4" name="Label: organic talent">
            <a:extLst>
              <a:ext uri="{FF2B5EF4-FFF2-40B4-BE49-F238E27FC236}">
                <a16:creationId xmlns:a16="http://schemas.microsoft.com/office/drawing/2014/main" id="{7293457F-FE7D-4569-8224-249B1717C58E}"/>
              </a:ext>
            </a:extLst>
          </p:cNvPr>
          <p:cNvSpPr txBox="1"/>
          <p:nvPr/>
        </p:nvSpPr>
        <p:spPr>
          <a:xfrm>
            <a:off x="37028669" y="3622379"/>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grpSp>
        <p:nvGrpSpPr>
          <p:cNvPr id="45" name="Group 44">
            <a:extLst>
              <a:ext uri="{FF2B5EF4-FFF2-40B4-BE49-F238E27FC236}">
                <a16:creationId xmlns:a16="http://schemas.microsoft.com/office/drawing/2014/main" id="{D7F3BDAF-E860-C8FE-1533-3EA61A292178}"/>
              </a:ext>
            </a:extLst>
          </p:cNvPr>
          <p:cNvGrpSpPr/>
          <p:nvPr/>
        </p:nvGrpSpPr>
        <p:grpSpPr>
          <a:xfrm>
            <a:off x="816131" y="1165482"/>
            <a:ext cx="2119485" cy="2100863"/>
            <a:chOff x="816131" y="1165482"/>
            <a:chExt cx="2119485" cy="2100863"/>
          </a:xfrm>
        </p:grpSpPr>
        <p:pic>
          <p:nvPicPr>
            <p:cNvPr id="46" name="Hacker" descr="A picture containing curtain, person, computer">
              <a:extLst>
                <a:ext uri="{FF2B5EF4-FFF2-40B4-BE49-F238E27FC236}">
                  <a16:creationId xmlns:a16="http://schemas.microsoft.com/office/drawing/2014/main" id="{D52597BF-7E7C-495E-1FDB-4E75D721B740}"/>
                </a:ext>
              </a:extLst>
            </p:cNvPr>
            <p:cNvPicPr>
              <a:picLocks noChangeAspect="1"/>
            </p:cNvPicPr>
            <p:nvPr/>
          </p:nvPicPr>
          <p:blipFill rotWithShape="1">
            <a:blip r:embed="rId1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7" name="Hacker &quot;Not Allowed&quot;">
              <a:extLst>
                <a:ext uri="{FF2B5EF4-FFF2-40B4-BE49-F238E27FC236}">
                  <a16:creationId xmlns:a16="http://schemas.microsoft.com/office/drawing/2014/main" id="{27A6C73F-6A54-DE8B-6CB5-3DFD806CAEFF}"/>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8" name="Group 47">
            <a:extLst>
              <a:ext uri="{FF2B5EF4-FFF2-40B4-BE49-F238E27FC236}">
                <a16:creationId xmlns:a16="http://schemas.microsoft.com/office/drawing/2014/main" id="{C4E48C2F-F756-FD1B-B139-33E304BEE5D0}"/>
              </a:ext>
            </a:extLst>
          </p:cNvPr>
          <p:cNvGrpSpPr/>
          <p:nvPr/>
        </p:nvGrpSpPr>
        <p:grpSpPr>
          <a:xfrm>
            <a:off x="3545668" y="1596010"/>
            <a:ext cx="2119485" cy="2100864"/>
            <a:chOff x="3545668" y="1596010"/>
            <a:chExt cx="2119485" cy="2100864"/>
          </a:xfrm>
        </p:grpSpPr>
        <p:pic>
          <p:nvPicPr>
            <p:cNvPr id="49" name="Phone" descr="A hand holding a cell phone">
              <a:extLst>
                <a:ext uri="{FF2B5EF4-FFF2-40B4-BE49-F238E27FC236}">
                  <a16:creationId xmlns:a16="http://schemas.microsoft.com/office/drawing/2014/main" id="{36ADE606-1392-5ABC-3C69-55B9778D1EC6}"/>
                </a:ext>
              </a:extLst>
            </p:cNvPr>
            <p:cNvPicPr>
              <a:picLocks noChangeAspect="1"/>
            </p:cNvPicPr>
            <p:nvPr/>
          </p:nvPicPr>
          <p:blipFill rotWithShape="1">
            <a:blip r:embed="rId1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51" name="Phone &quot;Not Allowed&quot;">
              <a:extLst>
                <a:ext uri="{FF2B5EF4-FFF2-40B4-BE49-F238E27FC236}">
                  <a16:creationId xmlns:a16="http://schemas.microsoft.com/office/drawing/2014/main" id="{1ED5228F-8F22-7983-6726-856A3D28F09C}"/>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52" name="Group 51">
            <a:extLst>
              <a:ext uri="{FF2B5EF4-FFF2-40B4-BE49-F238E27FC236}">
                <a16:creationId xmlns:a16="http://schemas.microsoft.com/office/drawing/2014/main" id="{980270E2-ACC6-E633-5479-E354B9CCDABD}"/>
              </a:ext>
            </a:extLst>
          </p:cNvPr>
          <p:cNvGrpSpPr/>
          <p:nvPr/>
        </p:nvGrpSpPr>
        <p:grpSpPr>
          <a:xfrm>
            <a:off x="1507521" y="3673433"/>
            <a:ext cx="2119485" cy="2100864"/>
            <a:chOff x="1507521" y="3673433"/>
            <a:chExt cx="2119485" cy="2100864"/>
          </a:xfrm>
        </p:grpSpPr>
        <p:pic>
          <p:nvPicPr>
            <p:cNvPr id="63" name="Crypto" descr="A picture containing text">
              <a:extLst>
                <a:ext uri="{FF2B5EF4-FFF2-40B4-BE49-F238E27FC236}">
                  <a16:creationId xmlns:a16="http://schemas.microsoft.com/office/drawing/2014/main" id="{5B37C826-6498-ADBB-28F0-5337AA7D79DA}"/>
                </a:ext>
              </a:extLst>
            </p:cNvPr>
            <p:cNvPicPr>
              <a:picLocks noChangeAspect="1"/>
            </p:cNvPicPr>
            <p:nvPr/>
          </p:nvPicPr>
          <p:blipFill rotWithShape="1">
            <a:blip r:embed="rId2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64" name="Crypto &quot;Not Allowed&quot;">
              <a:extLst>
                <a:ext uri="{FF2B5EF4-FFF2-40B4-BE49-F238E27FC236}">
                  <a16:creationId xmlns:a16="http://schemas.microsoft.com/office/drawing/2014/main" id="{45601D9A-5DEF-3ABF-C00D-8FD85CF62899}"/>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124231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63" name="96TW" descr="Logo&#10;&#10;Description automatically generated">
            <a:extLst>
              <a:ext uri="{FF2B5EF4-FFF2-40B4-BE49-F238E27FC236}">
                <a16:creationId xmlns:a16="http://schemas.microsoft.com/office/drawing/2014/main" id="{3C08DA07-8F3D-CD50-EC65-C01214C64C1B}"/>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72903" y="13868377"/>
            <a:ext cx="7448466" cy="7315200"/>
          </a:xfrm>
          <a:prstGeom prst="rect">
            <a:avLst/>
          </a:prstGeom>
        </p:spPr>
      </p:pic>
      <p:pic>
        <p:nvPicPr>
          <p:cNvPr id="64" name="412TW" descr="Logo&#10;&#10;Description automatically generated">
            <a:extLst>
              <a:ext uri="{FF2B5EF4-FFF2-40B4-BE49-F238E27FC236}">
                <a16:creationId xmlns:a16="http://schemas.microsoft.com/office/drawing/2014/main" id="{08B9358A-E38F-C9E5-4AD6-A2F7ED3EBB20}"/>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27157762" y="11404736"/>
            <a:ext cx="7232269" cy="7315200"/>
          </a:xfrm>
          <a:prstGeom prst="rect">
            <a:avLst/>
          </a:prstGeom>
        </p:spPr>
      </p:pic>
      <p:pic>
        <p:nvPicPr>
          <p:cNvPr id="65" name="AEDC" descr="Logo&#10;&#10;Description automatically generated">
            <a:extLst>
              <a:ext uri="{FF2B5EF4-FFF2-40B4-BE49-F238E27FC236}">
                <a16:creationId xmlns:a16="http://schemas.microsoft.com/office/drawing/2014/main" id="{59163B88-BD89-261B-720E-6981F65C084B}"/>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633357" y="11410335"/>
            <a:ext cx="7408829" cy="7315200"/>
          </a:xfrm>
          <a:prstGeom prst="rect">
            <a:avLst/>
          </a:prstGeom>
        </p:spPr>
      </p:pic>
      <p:pic>
        <p:nvPicPr>
          <p:cNvPr id="66" name="AFTC" descr="Logo&#10;&#10;Description automatically generated">
            <a:extLst>
              <a:ext uri="{FF2B5EF4-FFF2-40B4-BE49-F238E27FC236}">
                <a16:creationId xmlns:a16="http://schemas.microsoft.com/office/drawing/2014/main" id="{D50C061A-1EFB-ADDB-F182-E40633F361A5}"/>
              </a:ext>
            </a:extLst>
          </p:cNvPr>
          <p:cNvPicPr>
            <a:picLocks noChangeAspect="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33294359" y="4162652"/>
            <a:ext cx="9229530" cy="9077871"/>
          </a:xfrm>
          <a:prstGeom prst="rect">
            <a:avLst/>
          </a:prstGeom>
        </p:spPr>
      </p:pic>
      <p:sp>
        <p:nvSpPr>
          <p:cNvPr id="67" name="Evolve to solve...">
            <a:extLst>
              <a:ext uri="{FF2B5EF4-FFF2-40B4-BE49-F238E27FC236}">
                <a16:creationId xmlns:a16="http://schemas.microsoft.com/office/drawing/2014/main" id="{61EA0722-6D84-0168-EB88-76A98AF6356F}"/>
              </a:ext>
            </a:extLst>
          </p:cNvPr>
          <p:cNvSpPr txBox="1"/>
          <p:nvPr/>
        </p:nvSpPr>
        <p:spPr>
          <a:xfrm>
            <a:off x="33456797" y="2286000"/>
            <a:ext cx="8906029" cy="1713932"/>
          </a:xfrm>
          <a:prstGeom prst="rect">
            <a:avLst/>
          </a:prstGeom>
          <a:noFill/>
        </p:spPr>
        <p:txBody>
          <a:bodyPr wrap="none" lIns="300038" tIns="300038" rIns="300038" bIns="300038">
            <a:spAutoFit/>
          </a:bodyPr>
          <a:lstStyle/>
          <a:p>
            <a:pPr algn="ctr"/>
            <a:r>
              <a:rPr lang="en-US" sz="7200" dirty="0"/>
              <a:t>to solve real problems</a:t>
            </a:r>
          </a:p>
        </p:txBody>
      </p:sp>
      <p:sp>
        <p:nvSpPr>
          <p:cNvPr id="71" name="EVOLVE">
            <a:extLst>
              <a:ext uri="{FF2B5EF4-FFF2-40B4-BE49-F238E27FC236}">
                <a16:creationId xmlns:a16="http://schemas.microsoft.com/office/drawing/2014/main" id="{EC09F1DA-9AB8-CBBB-2CEF-99D81292E5DE}"/>
              </a:ext>
            </a:extLst>
          </p:cNvPr>
          <p:cNvSpPr txBox="1"/>
          <p:nvPr/>
        </p:nvSpPr>
        <p:spPr>
          <a:xfrm>
            <a:off x="35661600" y="914400"/>
            <a:ext cx="4496425" cy="2083264"/>
          </a:xfrm>
          <a:prstGeom prst="rect">
            <a:avLst/>
          </a:prstGeom>
          <a:noFill/>
        </p:spPr>
        <p:txBody>
          <a:bodyPr wrap="none" lIns="300038" tIns="300038" rIns="300038" bIns="300038">
            <a:spAutoFit/>
          </a:bodyPr>
          <a:lstStyle/>
          <a:p>
            <a:pPr algn="ctr"/>
            <a:r>
              <a:rPr lang="en-US" sz="9600" b="1" dirty="0"/>
              <a:t>EVOLVE</a:t>
            </a:r>
            <a:endParaRPr lang="en-US" sz="9600" dirty="0"/>
          </a:p>
        </p:txBody>
      </p:sp>
      <p:grpSp>
        <p:nvGrpSpPr>
          <p:cNvPr id="39" name="Group 38">
            <a:extLst>
              <a:ext uri="{FF2B5EF4-FFF2-40B4-BE49-F238E27FC236}">
                <a16:creationId xmlns:a16="http://schemas.microsoft.com/office/drawing/2014/main" id="{85D9F01A-F7F9-CB91-C191-13CD7B570EEF}"/>
              </a:ext>
            </a:extLst>
          </p:cNvPr>
          <p:cNvGrpSpPr/>
          <p:nvPr/>
        </p:nvGrpSpPr>
        <p:grpSpPr>
          <a:xfrm>
            <a:off x="816131" y="1165482"/>
            <a:ext cx="2119485" cy="2100863"/>
            <a:chOff x="816131" y="1165482"/>
            <a:chExt cx="2119485" cy="2100863"/>
          </a:xfrm>
        </p:grpSpPr>
        <p:pic>
          <p:nvPicPr>
            <p:cNvPr id="40" name="Hacker" descr="A picture containing curtain, person, computer">
              <a:extLst>
                <a:ext uri="{FF2B5EF4-FFF2-40B4-BE49-F238E27FC236}">
                  <a16:creationId xmlns:a16="http://schemas.microsoft.com/office/drawing/2014/main" id="{2EFF339A-5F66-D6F5-B053-1E28D2639127}"/>
                </a:ext>
              </a:extLst>
            </p:cNvPr>
            <p:cNvPicPr>
              <a:picLocks noChangeAspect="1"/>
            </p:cNvPicPr>
            <p:nvPr/>
          </p:nvPicPr>
          <p:blipFill rotWithShape="1">
            <a:blip r:embed="rId22">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1" name="Hacker &quot;Not Allowed&quot;">
              <a:extLst>
                <a:ext uri="{FF2B5EF4-FFF2-40B4-BE49-F238E27FC236}">
                  <a16:creationId xmlns:a16="http://schemas.microsoft.com/office/drawing/2014/main" id="{40963B94-772F-E679-C6B3-359C2B291251}"/>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4" name="Group 43">
            <a:extLst>
              <a:ext uri="{FF2B5EF4-FFF2-40B4-BE49-F238E27FC236}">
                <a16:creationId xmlns:a16="http://schemas.microsoft.com/office/drawing/2014/main" id="{4C43B7AA-E19F-0601-5CC9-7CB53B239A96}"/>
              </a:ext>
            </a:extLst>
          </p:cNvPr>
          <p:cNvGrpSpPr/>
          <p:nvPr/>
        </p:nvGrpSpPr>
        <p:grpSpPr>
          <a:xfrm>
            <a:off x="3545668" y="1596010"/>
            <a:ext cx="2119485" cy="2100864"/>
            <a:chOff x="3545668" y="1596010"/>
            <a:chExt cx="2119485" cy="2100864"/>
          </a:xfrm>
        </p:grpSpPr>
        <p:pic>
          <p:nvPicPr>
            <p:cNvPr id="68" name="Phone" descr="A hand holding a cell phone">
              <a:extLst>
                <a:ext uri="{FF2B5EF4-FFF2-40B4-BE49-F238E27FC236}">
                  <a16:creationId xmlns:a16="http://schemas.microsoft.com/office/drawing/2014/main" id="{272242E8-676F-F987-8417-F0D2B3B63545}"/>
                </a:ext>
              </a:extLst>
            </p:cNvPr>
            <p:cNvPicPr>
              <a:picLocks noChangeAspect="1"/>
            </p:cNvPicPr>
            <p:nvPr/>
          </p:nvPicPr>
          <p:blipFill rotWithShape="1">
            <a:blip r:embed="rId23">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69" name="Phone &quot;Not Allowed&quot;">
              <a:extLst>
                <a:ext uri="{FF2B5EF4-FFF2-40B4-BE49-F238E27FC236}">
                  <a16:creationId xmlns:a16="http://schemas.microsoft.com/office/drawing/2014/main" id="{7A5A24E1-E389-E20C-5F8A-68A014F036E9}"/>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70" name="Group 69">
            <a:extLst>
              <a:ext uri="{FF2B5EF4-FFF2-40B4-BE49-F238E27FC236}">
                <a16:creationId xmlns:a16="http://schemas.microsoft.com/office/drawing/2014/main" id="{1C60585B-43DE-6E73-8888-2C86FD93D981}"/>
              </a:ext>
            </a:extLst>
          </p:cNvPr>
          <p:cNvGrpSpPr/>
          <p:nvPr/>
        </p:nvGrpSpPr>
        <p:grpSpPr>
          <a:xfrm>
            <a:off x="1507521" y="3673433"/>
            <a:ext cx="2119485" cy="2100864"/>
            <a:chOff x="1507521" y="3673433"/>
            <a:chExt cx="2119485" cy="2100864"/>
          </a:xfrm>
        </p:grpSpPr>
        <p:pic>
          <p:nvPicPr>
            <p:cNvPr id="72" name="Crypto" descr="A picture containing text">
              <a:extLst>
                <a:ext uri="{FF2B5EF4-FFF2-40B4-BE49-F238E27FC236}">
                  <a16:creationId xmlns:a16="http://schemas.microsoft.com/office/drawing/2014/main" id="{0FE3983E-CCFB-130B-DD04-E6180202C4A4}"/>
                </a:ext>
              </a:extLst>
            </p:cNvPr>
            <p:cNvPicPr>
              <a:picLocks noChangeAspect="1"/>
            </p:cNvPicPr>
            <p:nvPr/>
          </p:nvPicPr>
          <p:blipFill rotWithShape="1">
            <a:blip r:embed="rId24">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73" name="Crypto &quot;Not Allowed&quot;">
              <a:extLst>
                <a:ext uri="{FF2B5EF4-FFF2-40B4-BE49-F238E27FC236}">
                  <a16:creationId xmlns:a16="http://schemas.microsoft.com/office/drawing/2014/main" id="{D931B9E4-F8E1-F02B-F323-C98D15E9090E}"/>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2127642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par>
                                <p:cTn id="18" presetID="10" presetClass="entr" presetSubtype="0" fill="hold" nodeType="withEffect">
                                  <p:stCondLst>
                                    <p:cond delay="50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par>
                                <p:cTn id="21" presetID="10" presetClass="entr" presetSubtype="0" fill="hold" nodeType="withEffect">
                                  <p:stCondLst>
                                    <p:cond delay="100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150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39" name="96TW" descr="Logo&#10;&#10;Description automatically generated">
            <a:extLst>
              <a:ext uri="{FF2B5EF4-FFF2-40B4-BE49-F238E27FC236}">
                <a16:creationId xmlns:a16="http://schemas.microsoft.com/office/drawing/2014/main" id="{2DB398B1-79F4-FEAE-8277-E82B71131EDD}"/>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40" name="412TW" descr="Logo&#10;&#10;Description automatically generated">
            <a:extLst>
              <a:ext uri="{FF2B5EF4-FFF2-40B4-BE49-F238E27FC236}">
                <a16:creationId xmlns:a16="http://schemas.microsoft.com/office/drawing/2014/main" id="{68627CB1-16C8-1589-E01C-8D937A45618A}"/>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41" name="AEDC" descr="Logo&#10;&#10;Description automatically generated">
            <a:extLst>
              <a:ext uri="{FF2B5EF4-FFF2-40B4-BE49-F238E27FC236}">
                <a16:creationId xmlns:a16="http://schemas.microsoft.com/office/drawing/2014/main" id="{AD732048-ACAC-536A-7981-D4B89D5CA9EA}"/>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44" name="AFTC" descr="Logo&#10;&#10;Description automatically generated">
            <a:extLst>
              <a:ext uri="{FF2B5EF4-FFF2-40B4-BE49-F238E27FC236}">
                <a16:creationId xmlns:a16="http://schemas.microsoft.com/office/drawing/2014/main" id="{6F0080D6-A331-0B72-0759-3B69E19A52F7}"/>
              </a:ext>
            </a:extLst>
          </p:cNvPr>
          <p:cNvPicPr>
            <a:picLocks noChangeAspect="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sp>
        <p:nvSpPr>
          <p:cNvPr id="68" name="Evolve to solve...">
            <a:extLst>
              <a:ext uri="{FF2B5EF4-FFF2-40B4-BE49-F238E27FC236}">
                <a16:creationId xmlns:a16="http://schemas.microsoft.com/office/drawing/2014/main" id="{B296CC88-3492-6A5E-F4B1-3442C59BBDDD}"/>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69" name="EVOLVE">
            <a:extLst>
              <a:ext uri="{FF2B5EF4-FFF2-40B4-BE49-F238E27FC236}">
                <a16:creationId xmlns:a16="http://schemas.microsoft.com/office/drawing/2014/main" id="{D7154F4B-036C-BB3E-4816-AE0872632EBC}"/>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pic>
        <p:nvPicPr>
          <p:cNvPr id="70" name="CMSgt stripes" descr="Logo, icon&#10;&#10;Description automatically generated">
            <a:extLst>
              <a:ext uri="{FF2B5EF4-FFF2-40B4-BE49-F238E27FC236}">
                <a16:creationId xmlns:a16="http://schemas.microsoft.com/office/drawing/2014/main" id="{5557A623-7516-8E4D-DE33-E3BC1BBD2FF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001319" y="4290802"/>
            <a:ext cx="2626369" cy="4362736"/>
          </a:xfrm>
          <a:prstGeom prst="rect">
            <a:avLst/>
          </a:prstGeom>
        </p:spPr>
      </p:pic>
      <p:pic>
        <p:nvPicPr>
          <p:cNvPr id="72" name="LtColLeaf" descr="Icon&#10;&#10;Description automatically generated">
            <a:extLst>
              <a:ext uri="{FF2B5EF4-FFF2-40B4-BE49-F238E27FC236}">
                <a16:creationId xmlns:a16="http://schemas.microsoft.com/office/drawing/2014/main" id="{0760AE28-1A23-F451-0A8C-C5707974D89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3183106" y="12129501"/>
            <a:ext cx="1871617" cy="1965985"/>
          </a:xfrm>
          <a:prstGeom prst="rect">
            <a:avLst/>
          </a:prstGeom>
        </p:spPr>
      </p:pic>
      <p:pic>
        <p:nvPicPr>
          <p:cNvPr id="73" name="SES" descr="Logo&#10;&#10;Description automatically generated">
            <a:extLst>
              <a:ext uri="{FF2B5EF4-FFF2-40B4-BE49-F238E27FC236}">
                <a16:creationId xmlns:a16="http://schemas.microsoft.com/office/drawing/2014/main" id="{A7A68622-8D06-9DDA-879C-9E7B378DFFE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6297789" y="4865971"/>
            <a:ext cx="3212397" cy="3212397"/>
          </a:xfrm>
          <a:prstGeom prst="rect">
            <a:avLst/>
          </a:prstGeom>
        </p:spPr>
      </p:pic>
      <p:pic>
        <p:nvPicPr>
          <p:cNvPr id="74" name="ColEagle" descr="A picture containing text&#10;&#10;Description automatically generated">
            <a:extLst>
              <a:ext uri="{FF2B5EF4-FFF2-40B4-BE49-F238E27FC236}">
                <a16:creationId xmlns:a16="http://schemas.microsoft.com/office/drawing/2014/main" id="{7E1EB7BE-FECB-9DF4-A508-A37AA2B60F6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0321272" y="10276945"/>
            <a:ext cx="3648707" cy="1897329"/>
          </a:xfrm>
          <a:prstGeom prst="rect">
            <a:avLst/>
          </a:prstGeom>
        </p:spPr>
      </p:pic>
      <p:sp>
        <p:nvSpPr>
          <p:cNvPr id="75" name="NH-IV">
            <a:extLst>
              <a:ext uri="{FF2B5EF4-FFF2-40B4-BE49-F238E27FC236}">
                <a16:creationId xmlns:a16="http://schemas.microsoft.com/office/drawing/2014/main" id="{91B63B4E-71D7-048B-9E51-7972C07766A2}"/>
              </a:ext>
            </a:extLst>
          </p:cNvPr>
          <p:cNvSpPr txBox="1">
            <a:spLocks noChangeAspect="1"/>
          </p:cNvSpPr>
          <p:nvPr/>
        </p:nvSpPr>
        <p:spPr>
          <a:xfrm>
            <a:off x="35544259" y="10156760"/>
            <a:ext cx="2395207" cy="1200329"/>
          </a:xfrm>
          <a:prstGeom prst="rect">
            <a:avLst/>
          </a:prstGeom>
          <a:noFill/>
        </p:spPr>
        <p:txBody>
          <a:bodyPr wrap="none" rtlCol="0">
            <a:spAutoFit/>
          </a:bodyPr>
          <a:lstStyle/>
          <a:p>
            <a:r>
              <a:rPr lang="en-US" sz="7200" dirty="0"/>
              <a:t>NH-IV</a:t>
            </a:r>
          </a:p>
        </p:txBody>
      </p:sp>
      <p:sp>
        <p:nvSpPr>
          <p:cNvPr id="76" name="GS-15">
            <a:extLst>
              <a:ext uri="{FF2B5EF4-FFF2-40B4-BE49-F238E27FC236}">
                <a16:creationId xmlns:a16="http://schemas.microsoft.com/office/drawing/2014/main" id="{F09FDBF3-0BEA-2E0E-D324-EBEEBCFDE280}"/>
              </a:ext>
            </a:extLst>
          </p:cNvPr>
          <p:cNvSpPr txBox="1">
            <a:spLocks noChangeAspect="1"/>
          </p:cNvSpPr>
          <p:nvPr/>
        </p:nvSpPr>
        <p:spPr>
          <a:xfrm>
            <a:off x="37939466" y="9097167"/>
            <a:ext cx="2409634" cy="1200329"/>
          </a:xfrm>
          <a:prstGeom prst="rect">
            <a:avLst/>
          </a:prstGeom>
          <a:noFill/>
        </p:spPr>
        <p:txBody>
          <a:bodyPr wrap="none" rtlCol="0">
            <a:spAutoFit/>
          </a:bodyPr>
          <a:lstStyle/>
          <a:p>
            <a:r>
              <a:rPr lang="en-US" sz="7200" dirty="0"/>
              <a:t>GS-15</a:t>
            </a:r>
          </a:p>
        </p:txBody>
      </p:sp>
      <p:sp>
        <p:nvSpPr>
          <p:cNvPr id="77" name="GS-14">
            <a:extLst>
              <a:ext uri="{FF2B5EF4-FFF2-40B4-BE49-F238E27FC236}">
                <a16:creationId xmlns:a16="http://schemas.microsoft.com/office/drawing/2014/main" id="{50EDB35C-F940-5B1D-18A2-78A6555B254B}"/>
              </a:ext>
            </a:extLst>
          </p:cNvPr>
          <p:cNvSpPr txBox="1">
            <a:spLocks noChangeAspect="1"/>
          </p:cNvSpPr>
          <p:nvPr/>
        </p:nvSpPr>
        <p:spPr>
          <a:xfrm>
            <a:off x="37903987" y="11357089"/>
            <a:ext cx="2409634" cy="1200329"/>
          </a:xfrm>
          <a:prstGeom prst="rect">
            <a:avLst/>
          </a:prstGeom>
          <a:noFill/>
        </p:spPr>
        <p:txBody>
          <a:bodyPr wrap="none" rtlCol="0">
            <a:spAutoFit/>
          </a:bodyPr>
          <a:lstStyle/>
          <a:p>
            <a:r>
              <a:rPr lang="en-US" sz="7200" dirty="0"/>
              <a:t>GS-14</a:t>
            </a:r>
          </a:p>
        </p:txBody>
      </p:sp>
      <p:pic>
        <p:nvPicPr>
          <p:cNvPr id="78" name="1star" descr="Shape&#10;&#10;Description automatically generated">
            <a:extLst>
              <a:ext uri="{FF2B5EF4-FFF2-40B4-BE49-F238E27FC236}">
                <a16:creationId xmlns:a16="http://schemas.microsoft.com/office/drawing/2014/main" id="{FD4260E7-749A-B977-58D9-D3EB8690ECF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11043" y="7419682"/>
            <a:ext cx="2539310" cy="2539310"/>
          </a:xfrm>
          <a:prstGeom prst="rect">
            <a:avLst/>
          </a:prstGeom>
        </p:spPr>
      </p:pic>
      <p:pic>
        <p:nvPicPr>
          <p:cNvPr id="79" name="2stars" descr="A picture containing outdoor object&#10;&#10;Description automatically generated">
            <a:extLst>
              <a:ext uri="{FF2B5EF4-FFF2-40B4-BE49-F238E27FC236}">
                <a16:creationId xmlns:a16="http://schemas.microsoft.com/office/drawing/2014/main" id="{D2D43B92-F55C-E9C3-A3B7-EFEF70093D54}"/>
              </a:ext>
            </a:extLst>
          </p:cNvPr>
          <p:cNvPicPr>
            <a:picLocks noChangeAspect="1"/>
          </p:cNvPicPr>
          <p:nvPr/>
        </p:nvPicPr>
        <p:blipFill rotWithShape="1">
          <a:blip r:embed="rId27">
            <a:extLst>
              <a:ext uri="{28A0092B-C50C-407E-A947-70E740481C1C}">
                <a14:useLocalDpi xmlns:a14="http://schemas.microsoft.com/office/drawing/2010/main" val="0"/>
              </a:ext>
            </a:extLst>
          </a:blip>
          <a:srcRect t="23465" b="21192"/>
          <a:stretch/>
        </p:blipFill>
        <p:spPr>
          <a:xfrm>
            <a:off x="30322128" y="4781898"/>
            <a:ext cx="4726310" cy="2615718"/>
          </a:xfrm>
          <a:prstGeom prst="rect">
            <a:avLst/>
          </a:prstGeom>
        </p:spPr>
      </p:pic>
      <p:sp>
        <p:nvSpPr>
          <p:cNvPr id="80" name="Expand awareness">
            <a:extLst>
              <a:ext uri="{FF2B5EF4-FFF2-40B4-BE49-F238E27FC236}">
                <a16:creationId xmlns:a16="http://schemas.microsoft.com/office/drawing/2014/main" id="{C85E018C-0645-BD92-BE30-7711CA80854F}"/>
              </a:ext>
            </a:extLst>
          </p:cNvPr>
          <p:cNvSpPr txBox="1"/>
          <p:nvPr/>
        </p:nvSpPr>
        <p:spPr>
          <a:xfrm>
            <a:off x="35768018" y="2286000"/>
            <a:ext cx="4571766" cy="1713932"/>
          </a:xfrm>
          <a:prstGeom prst="rect">
            <a:avLst/>
          </a:prstGeom>
          <a:noFill/>
        </p:spPr>
        <p:txBody>
          <a:bodyPr wrap="none" lIns="300038" tIns="300038" rIns="300038" bIns="300038">
            <a:spAutoFit/>
          </a:bodyPr>
          <a:lstStyle/>
          <a:p>
            <a:pPr algn="ctr"/>
            <a:r>
              <a:rPr lang="en-US" sz="7200" dirty="0"/>
              <a:t>awareness</a:t>
            </a:r>
          </a:p>
        </p:txBody>
      </p:sp>
      <p:sp>
        <p:nvSpPr>
          <p:cNvPr id="81" name="EXPAND">
            <a:extLst>
              <a:ext uri="{FF2B5EF4-FFF2-40B4-BE49-F238E27FC236}">
                <a16:creationId xmlns:a16="http://schemas.microsoft.com/office/drawing/2014/main" id="{F6B29AC9-45D5-7EDC-0DF0-07EF6547C3ED}"/>
              </a:ext>
            </a:extLst>
          </p:cNvPr>
          <p:cNvSpPr txBox="1"/>
          <p:nvPr/>
        </p:nvSpPr>
        <p:spPr>
          <a:xfrm>
            <a:off x="35661600" y="914400"/>
            <a:ext cx="4789582" cy="2083264"/>
          </a:xfrm>
          <a:prstGeom prst="rect">
            <a:avLst/>
          </a:prstGeom>
          <a:noFill/>
        </p:spPr>
        <p:txBody>
          <a:bodyPr wrap="none" lIns="300038" tIns="300038" rIns="300038" bIns="300038">
            <a:spAutoFit/>
          </a:bodyPr>
          <a:lstStyle/>
          <a:p>
            <a:pPr algn="ctr"/>
            <a:r>
              <a:rPr lang="en-US" sz="9600" b="1" dirty="0"/>
              <a:t>EXPAND</a:t>
            </a:r>
            <a:endParaRPr lang="en-US" sz="9600" dirty="0"/>
          </a:p>
        </p:txBody>
      </p:sp>
      <p:grpSp>
        <p:nvGrpSpPr>
          <p:cNvPr id="63" name="Group 62">
            <a:extLst>
              <a:ext uri="{FF2B5EF4-FFF2-40B4-BE49-F238E27FC236}">
                <a16:creationId xmlns:a16="http://schemas.microsoft.com/office/drawing/2014/main" id="{6AC6E4E1-C885-B3C5-471C-09F45654C09C}"/>
              </a:ext>
            </a:extLst>
          </p:cNvPr>
          <p:cNvGrpSpPr/>
          <p:nvPr/>
        </p:nvGrpSpPr>
        <p:grpSpPr>
          <a:xfrm>
            <a:off x="816131" y="1165482"/>
            <a:ext cx="2119485" cy="2100863"/>
            <a:chOff x="816131" y="1165482"/>
            <a:chExt cx="2119485" cy="2100863"/>
          </a:xfrm>
        </p:grpSpPr>
        <p:pic>
          <p:nvPicPr>
            <p:cNvPr id="64" name="Hacker" descr="A picture containing curtain, person, computer">
              <a:extLst>
                <a:ext uri="{FF2B5EF4-FFF2-40B4-BE49-F238E27FC236}">
                  <a16:creationId xmlns:a16="http://schemas.microsoft.com/office/drawing/2014/main" id="{80A00715-BD76-7DB7-E2D1-3899314B5970}"/>
                </a:ext>
              </a:extLst>
            </p:cNvPr>
            <p:cNvPicPr>
              <a:picLocks noChangeAspect="1"/>
            </p:cNvPicPr>
            <p:nvPr/>
          </p:nvPicPr>
          <p:blipFill rotWithShape="1">
            <a:blip r:embed="rId2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65" name="Hacker &quot;Not Allowed&quot;">
              <a:extLst>
                <a:ext uri="{FF2B5EF4-FFF2-40B4-BE49-F238E27FC236}">
                  <a16:creationId xmlns:a16="http://schemas.microsoft.com/office/drawing/2014/main" id="{74A6D593-880C-538B-781A-9DE5E66EE302}"/>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66" name="Group 65">
            <a:extLst>
              <a:ext uri="{FF2B5EF4-FFF2-40B4-BE49-F238E27FC236}">
                <a16:creationId xmlns:a16="http://schemas.microsoft.com/office/drawing/2014/main" id="{F9426887-D77B-24B0-C8D8-1508A1ED1F15}"/>
              </a:ext>
            </a:extLst>
          </p:cNvPr>
          <p:cNvGrpSpPr/>
          <p:nvPr/>
        </p:nvGrpSpPr>
        <p:grpSpPr>
          <a:xfrm>
            <a:off x="3545668" y="1596010"/>
            <a:ext cx="2119485" cy="2100864"/>
            <a:chOff x="3545668" y="1596010"/>
            <a:chExt cx="2119485" cy="2100864"/>
          </a:xfrm>
        </p:grpSpPr>
        <p:pic>
          <p:nvPicPr>
            <p:cNvPr id="67" name="Phone" descr="A hand holding a cell phone">
              <a:extLst>
                <a:ext uri="{FF2B5EF4-FFF2-40B4-BE49-F238E27FC236}">
                  <a16:creationId xmlns:a16="http://schemas.microsoft.com/office/drawing/2014/main" id="{305C9748-A656-688C-F9C7-87ECF856AC57}"/>
                </a:ext>
              </a:extLst>
            </p:cNvPr>
            <p:cNvPicPr>
              <a:picLocks noChangeAspect="1"/>
            </p:cNvPicPr>
            <p:nvPr/>
          </p:nvPicPr>
          <p:blipFill rotWithShape="1">
            <a:blip r:embed="rId2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71" name="Phone &quot;Not Allowed&quot;">
              <a:extLst>
                <a:ext uri="{FF2B5EF4-FFF2-40B4-BE49-F238E27FC236}">
                  <a16:creationId xmlns:a16="http://schemas.microsoft.com/office/drawing/2014/main" id="{ACD73553-ADD6-D4FC-4C41-B9E80F6B1976}"/>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82" name="Group 81">
            <a:extLst>
              <a:ext uri="{FF2B5EF4-FFF2-40B4-BE49-F238E27FC236}">
                <a16:creationId xmlns:a16="http://schemas.microsoft.com/office/drawing/2014/main" id="{F8DDA270-5F09-DE5F-D0DF-5C67F8F7B47F}"/>
              </a:ext>
            </a:extLst>
          </p:cNvPr>
          <p:cNvGrpSpPr/>
          <p:nvPr/>
        </p:nvGrpSpPr>
        <p:grpSpPr>
          <a:xfrm>
            <a:off x="1507521" y="3673433"/>
            <a:ext cx="2119485" cy="2100864"/>
            <a:chOff x="1507521" y="3673433"/>
            <a:chExt cx="2119485" cy="2100864"/>
          </a:xfrm>
        </p:grpSpPr>
        <p:pic>
          <p:nvPicPr>
            <p:cNvPr id="83" name="Crypto" descr="A picture containing text">
              <a:extLst>
                <a:ext uri="{FF2B5EF4-FFF2-40B4-BE49-F238E27FC236}">
                  <a16:creationId xmlns:a16="http://schemas.microsoft.com/office/drawing/2014/main" id="{6B36C40B-B77F-31F5-2105-7856C01EBC34}"/>
                </a:ext>
              </a:extLst>
            </p:cNvPr>
            <p:cNvPicPr>
              <a:picLocks noChangeAspect="1"/>
            </p:cNvPicPr>
            <p:nvPr/>
          </p:nvPicPr>
          <p:blipFill rotWithShape="1">
            <a:blip r:embed="rId3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84" name="Crypto &quot;Not Allowed&quot;">
              <a:extLst>
                <a:ext uri="{FF2B5EF4-FFF2-40B4-BE49-F238E27FC236}">
                  <a16:creationId xmlns:a16="http://schemas.microsoft.com/office/drawing/2014/main" id="{27838C64-BAD1-6C22-C2DD-8062B35744D4}"/>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291380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20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20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20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20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20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2000"/>
                                        <p:tgtEl>
                                          <p:spTgt spid="77"/>
                                        </p:tgtEl>
                                      </p:cBhvr>
                                    </p:animEffect>
                                  </p:childTnLst>
                                </p:cTn>
                              </p:par>
                              <p:par>
                                <p:cTn id="26" presetID="10" presetClass="entr" presetSubtype="0" fill="hold"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2000"/>
                                        <p:tgtEl>
                                          <p:spTgt spid="78"/>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How list">
            <a:extLst>
              <a:ext uri="{FF2B5EF4-FFF2-40B4-BE49-F238E27FC236}">
                <a16:creationId xmlns:a16="http://schemas.microsoft.com/office/drawing/2014/main" id="{93F4C8F2-D474-99FF-7F0C-A968F0A9754A}"/>
              </a:ext>
            </a:extLst>
          </p:cNvPr>
          <p:cNvSpPr txBox="1"/>
          <p:nvPr/>
        </p:nvSpPr>
        <p:spPr>
          <a:xfrm>
            <a:off x="34078704" y="19888200"/>
            <a:ext cx="10677026" cy="3929923"/>
          </a:xfrm>
          <a:prstGeom prst="rect">
            <a:avLst/>
          </a:prstGeom>
          <a:noFill/>
        </p:spPr>
        <p:txBody>
          <a:bodyPr wrap="none" lIns="300038" tIns="300038" rIns="300038" bIns="300038">
            <a:spAutoFit/>
          </a:bodyPr>
          <a:lstStyle/>
          <a:p>
            <a:pPr algn="ctr"/>
            <a:r>
              <a:rPr lang="en-US" sz="7200" dirty="0"/>
              <a:t>Problem Definition</a:t>
            </a:r>
          </a:p>
          <a:p>
            <a:pPr algn="ctr"/>
            <a:r>
              <a:rPr lang="en-US" sz="7200" dirty="0"/>
              <a:t>Registration &amp; Approval</a:t>
            </a:r>
          </a:p>
          <a:p>
            <a:pPr algn="ctr"/>
            <a:r>
              <a:rPr lang="en-US" sz="7200" dirty="0"/>
              <a:t>Collaboration Environment</a:t>
            </a:r>
          </a:p>
        </p:txBody>
      </p:sp>
      <p:sp>
        <p:nvSpPr>
          <p:cNvPr id="80" name="Who list">
            <a:extLst>
              <a:ext uri="{FF2B5EF4-FFF2-40B4-BE49-F238E27FC236}">
                <a16:creationId xmlns:a16="http://schemas.microsoft.com/office/drawing/2014/main" id="{EC582B98-E937-EE49-EA22-846B64A05E24}"/>
              </a:ext>
            </a:extLst>
          </p:cNvPr>
          <p:cNvSpPr txBox="1"/>
          <p:nvPr/>
        </p:nvSpPr>
        <p:spPr>
          <a:xfrm>
            <a:off x="33013348" y="9601200"/>
            <a:ext cx="12807738" cy="7992574"/>
          </a:xfrm>
          <a:prstGeom prst="rect">
            <a:avLst/>
          </a:prstGeom>
          <a:noFill/>
        </p:spPr>
        <p:txBody>
          <a:bodyPr wrap="none" lIns="300038" tIns="300038" rIns="300038" bIns="300038">
            <a:spAutoFit/>
          </a:bodyPr>
          <a:lstStyle/>
          <a:p>
            <a:pPr algn="ctr"/>
            <a:r>
              <a:rPr lang="en-US" sz="6000" dirty="0"/>
              <a:t>Hacker</a:t>
            </a:r>
          </a:p>
          <a:p>
            <a:pPr algn="ctr"/>
            <a:r>
              <a:rPr lang="en-US" sz="6000" dirty="0"/>
              <a:t>Problem Owner</a:t>
            </a:r>
          </a:p>
          <a:p>
            <a:pPr algn="ctr"/>
            <a:r>
              <a:rPr lang="en-US" sz="6000" dirty="0"/>
              <a:t>Judge</a:t>
            </a:r>
          </a:p>
          <a:p>
            <a:pPr algn="ctr"/>
            <a:r>
              <a:rPr lang="en-US" sz="6000" dirty="0"/>
              <a:t>Director</a:t>
            </a:r>
          </a:p>
          <a:p>
            <a:pPr algn="ctr"/>
            <a:r>
              <a:rPr lang="en-US" sz="6000" dirty="0"/>
              <a:t>Lead Software Officer</a:t>
            </a:r>
          </a:p>
          <a:p>
            <a:pPr algn="ctr"/>
            <a:r>
              <a:rPr lang="en-US" sz="6000" dirty="0"/>
              <a:t>Site Lead</a:t>
            </a:r>
          </a:p>
          <a:p>
            <a:pPr algn="ctr"/>
            <a:r>
              <a:rPr lang="en-US" sz="6000" dirty="0"/>
              <a:t>Solution Development Support</a:t>
            </a:r>
          </a:p>
          <a:p>
            <a:pPr algn="ctr"/>
            <a:r>
              <a:rPr lang="en-US" sz="6000" dirty="0"/>
              <a:t>Mission/Data Solution Integration Lead</a:t>
            </a:r>
          </a:p>
        </p:txBody>
      </p:sp>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39" name="96TW" descr="Logo&#10;&#10;Description automatically generated">
            <a:extLst>
              <a:ext uri="{FF2B5EF4-FFF2-40B4-BE49-F238E27FC236}">
                <a16:creationId xmlns:a16="http://schemas.microsoft.com/office/drawing/2014/main" id="{2DB398B1-79F4-FEAE-8277-E82B71131EDD}"/>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40" name="412TW" descr="Logo&#10;&#10;Description automatically generated">
            <a:extLst>
              <a:ext uri="{FF2B5EF4-FFF2-40B4-BE49-F238E27FC236}">
                <a16:creationId xmlns:a16="http://schemas.microsoft.com/office/drawing/2014/main" id="{68627CB1-16C8-1589-E01C-8D937A45618A}"/>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41" name="AEDC" descr="Logo&#10;&#10;Description automatically generated">
            <a:extLst>
              <a:ext uri="{FF2B5EF4-FFF2-40B4-BE49-F238E27FC236}">
                <a16:creationId xmlns:a16="http://schemas.microsoft.com/office/drawing/2014/main" id="{AD732048-ACAC-536A-7981-D4B89D5CA9EA}"/>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44" name="AFTC" descr="Logo&#10;&#10;Description automatically generated">
            <a:extLst>
              <a:ext uri="{FF2B5EF4-FFF2-40B4-BE49-F238E27FC236}">
                <a16:creationId xmlns:a16="http://schemas.microsoft.com/office/drawing/2014/main" id="{6F0080D6-A331-0B72-0759-3B69E19A52F7}"/>
              </a:ext>
            </a:extLst>
          </p:cNvPr>
          <p:cNvPicPr>
            <a:picLocks noChangeAspect="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sp>
        <p:nvSpPr>
          <p:cNvPr id="68" name="Evolve to solve...">
            <a:extLst>
              <a:ext uri="{FF2B5EF4-FFF2-40B4-BE49-F238E27FC236}">
                <a16:creationId xmlns:a16="http://schemas.microsoft.com/office/drawing/2014/main" id="{B296CC88-3492-6A5E-F4B1-3442C59BBDDD}"/>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69" name="EVOLVE">
            <a:extLst>
              <a:ext uri="{FF2B5EF4-FFF2-40B4-BE49-F238E27FC236}">
                <a16:creationId xmlns:a16="http://schemas.microsoft.com/office/drawing/2014/main" id="{D7154F4B-036C-BB3E-4816-AE0872632EBC}"/>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pic>
        <p:nvPicPr>
          <p:cNvPr id="63" name="CMSgt stripes" descr="Logo, icon&#10;&#10;Description automatically generated">
            <a:extLst>
              <a:ext uri="{FF2B5EF4-FFF2-40B4-BE49-F238E27FC236}">
                <a16:creationId xmlns:a16="http://schemas.microsoft.com/office/drawing/2014/main" id="{66BD2DBA-3705-D745-026F-53EB7ACC61A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64" name="LtColLeaf" descr="Icon&#10;&#10;Description automatically generated">
            <a:extLst>
              <a:ext uri="{FF2B5EF4-FFF2-40B4-BE49-F238E27FC236}">
                <a16:creationId xmlns:a16="http://schemas.microsoft.com/office/drawing/2014/main" id="{30A1DEEF-C985-6617-C99F-788F4694968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65" name="SES" descr="Logo&#10;&#10;Description automatically generated">
            <a:extLst>
              <a:ext uri="{FF2B5EF4-FFF2-40B4-BE49-F238E27FC236}">
                <a16:creationId xmlns:a16="http://schemas.microsoft.com/office/drawing/2014/main" id="{E388EB81-B2BE-18FD-2DAA-9E1620D0BF8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66" name="ColEagle" descr="A picture containing text&#10;&#10;Description automatically generated">
            <a:extLst>
              <a:ext uri="{FF2B5EF4-FFF2-40B4-BE49-F238E27FC236}">
                <a16:creationId xmlns:a16="http://schemas.microsoft.com/office/drawing/2014/main" id="{77747605-72F0-076A-431D-177D2478D51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67" name="NH-IV">
            <a:extLst>
              <a:ext uri="{FF2B5EF4-FFF2-40B4-BE49-F238E27FC236}">
                <a16:creationId xmlns:a16="http://schemas.microsoft.com/office/drawing/2014/main" id="{F8E08453-D0BC-6E1E-4170-17B9904F02EA}"/>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71" name="GS-15">
            <a:extLst>
              <a:ext uri="{FF2B5EF4-FFF2-40B4-BE49-F238E27FC236}">
                <a16:creationId xmlns:a16="http://schemas.microsoft.com/office/drawing/2014/main" id="{FC896F9E-B399-D35A-7D36-7FCEDC090BF0}"/>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83" name="GS-14">
            <a:extLst>
              <a:ext uri="{FF2B5EF4-FFF2-40B4-BE49-F238E27FC236}">
                <a16:creationId xmlns:a16="http://schemas.microsoft.com/office/drawing/2014/main" id="{AA82154C-E4C0-19C5-3372-F5D9E20D47AE}"/>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84" name="1star" descr="Shape&#10;&#10;Description automatically generated">
            <a:extLst>
              <a:ext uri="{FF2B5EF4-FFF2-40B4-BE49-F238E27FC236}">
                <a16:creationId xmlns:a16="http://schemas.microsoft.com/office/drawing/2014/main" id="{A0734F6B-ED39-3DA7-5C6C-DD8B58BB99A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85" name="2stars" descr="A picture containing outdoor object&#10;&#10;Description automatically generated">
            <a:extLst>
              <a:ext uri="{FF2B5EF4-FFF2-40B4-BE49-F238E27FC236}">
                <a16:creationId xmlns:a16="http://schemas.microsoft.com/office/drawing/2014/main" id="{E066B2D0-1276-A1AC-4CD3-92DCF6E5F401}"/>
              </a:ext>
            </a:extLst>
          </p:cNvPr>
          <p:cNvPicPr>
            <a:picLocks/>
          </p:cNvPicPr>
          <p:nvPr/>
        </p:nvPicPr>
        <p:blipFill rotWithShape="1">
          <a:blip r:embed="rId27">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86" name="Expand awareness">
            <a:extLst>
              <a:ext uri="{FF2B5EF4-FFF2-40B4-BE49-F238E27FC236}">
                <a16:creationId xmlns:a16="http://schemas.microsoft.com/office/drawing/2014/main" id="{6A43533F-250C-8466-92BF-DBD134680177}"/>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87" name="EXPAND">
            <a:extLst>
              <a:ext uri="{FF2B5EF4-FFF2-40B4-BE49-F238E27FC236}">
                <a16:creationId xmlns:a16="http://schemas.microsoft.com/office/drawing/2014/main" id="{3016B4F2-A160-D8DA-804D-798868246DA9}"/>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
        <p:nvSpPr>
          <p:cNvPr id="70" name="WHERE">
            <a:extLst>
              <a:ext uri="{FF2B5EF4-FFF2-40B4-BE49-F238E27FC236}">
                <a16:creationId xmlns:a16="http://schemas.microsoft.com/office/drawing/2014/main" id="{F0107FB3-7FF9-683D-D5C8-1C6273ED4A8E}"/>
              </a:ext>
            </a:extLst>
          </p:cNvPr>
          <p:cNvSpPr txBox="1"/>
          <p:nvPr/>
        </p:nvSpPr>
        <p:spPr>
          <a:xfrm>
            <a:off x="37731589" y="2971800"/>
            <a:ext cx="3444855" cy="1713932"/>
          </a:xfrm>
          <a:prstGeom prst="rect">
            <a:avLst/>
          </a:prstGeom>
          <a:noFill/>
        </p:spPr>
        <p:txBody>
          <a:bodyPr wrap="none" lIns="300038" tIns="300038" rIns="300038" bIns="300038">
            <a:spAutoFit/>
          </a:bodyPr>
          <a:lstStyle/>
          <a:p>
            <a:pPr algn="ctr"/>
            <a:r>
              <a:rPr lang="en-US" sz="7200" b="1" dirty="0"/>
              <a:t>WHERE</a:t>
            </a:r>
            <a:endParaRPr lang="en-US" sz="7200" dirty="0"/>
          </a:p>
        </p:txBody>
      </p:sp>
      <p:sp>
        <p:nvSpPr>
          <p:cNvPr id="72" name="Where locations">
            <a:extLst>
              <a:ext uri="{FF2B5EF4-FFF2-40B4-BE49-F238E27FC236}">
                <a16:creationId xmlns:a16="http://schemas.microsoft.com/office/drawing/2014/main" id="{D8F3909D-2E6F-10D7-DB33-5C52A3D81DA4}"/>
              </a:ext>
            </a:extLst>
          </p:cNvPr>
          <p:cNvSpPr txBox="1"/>
          <p:nvPr/>
        </p:nvSpPr>
        <p:spPr>
          <a:xfrm>
            <a:off x="37395908" y="4343400"/>
            <a:ext cx="4153126" cy="1713932"/>
          </a:xfrm>
          <a:prstGeom prst="rect">
            <a:avLst/>
          </a:prstGeom>
          <a:noFill/>
        </p:spPr>
        <p:txBody>
          <a:bodyPr wrap="none" lIns="300038" tIns="300038" rIns="300038" bIns="300038">
            <a:spAutoFit/>
          </a:bodyPr>
          <a:lstStyle/>
          <a:p>
            <a:pPr algn="ctr"/>
            <a:r>
              <a:rPr lang="en-US" sz="7200" dirty="0"/>
              <a:t>Locations</a:t>
            </a:r>
          </a:p>
        </p:txBody>
      </p:sp>
      <p:sp>
        <p:nvSpPr>
          <p:cNvPr id="73" name="WHO">
            <a:extLst>
              <a:ext uri="{FF2B5EF4-FFF2-40B4-BE49-F238E27FC236}">
                <a16:creationId xmlns:a16="http://schemas.microsoft.com/office/drawing/2014/main" id="{14F43BE0-3396-4413-1C13-BE94BF186790}"/>
              </a:ext>
            </a:extLst>
          </p:cNvPr>
          <p:cNvSpPr txBox="1"/>
          <p:nvPr/>
        </p:nvSpPr>
        <p:spPr>
          <a:xfrm>
            <a:off x="38129133" y="6629400"/>
            <a:ext cx="2649765" cy="1713932"/>
          </a:xfrm>
          <a:prstGeom prst="rect">
            <a:avLst/>
          </a:prstGeom>
          <a:noFill/>
        </p:spPr>
        <p:txBody>
          <a:bodyPr wrap="none" lIns="300038" tIns="300038" rIns="300038" bIns="300038">
            <a:spAutoFit/>
          </a:bodyPr>
          <a:lstStyle/>
          <a:p>
            <a:pPr algn="ctr"/>
            <a:r>
              <a:rPr lang="en-US" sz="7200" b="1" dirty="0"/>
              <a:t>WHO</a:t>
            </a:r>
            <a:endParaRPr lang="en-US" sz="7200" dirty="0"/>
          </a:p>
        </p:txBody>
      </p:sp>
      <p:sp>
        <p:nvSpPr>
          <p:cNvPr id="74" name="Who R&amp;R">
            <a:extLst>
              <a:ext uri="{FF2B5EF4-FFF2-40B4-BE49-F238E27FC236}">
                <a16:creationId xmlns:a16="http://schemas.microsoft.com/office/drawing/2014/main" id="{A38CC47D-2670-FEEC-DB5C-463606C3EC34}"/>
              </a:ext>
            </a:extLst>
          </p:cNvPr>
          <p:cNvSpPr txBox="1"/>
          <p:nvPr/>
        </p:nvSpPr>
        <p:spPr>
          <a:xfrm>
            <a:off x="34334760" y="8001000"/>
            <a:ext cx="10238509" cy="1713932"/>
          </a:xfrm>
          <a:prstGeom prst="rect">
            <a:avLst/>
          </a:prstGeom>
          <a:noFill/>
        </p:spPr>
        <p:txBody>
          <a:bodyPr wrap="none" lIns="300038" tIns="300038" rIns="300038" bIns="300038">
            <a:spAutoFit/>
          </a:bodyPr>
          <a:lstStyle/>
          <a:p>
            <a:pPr algn="ctr"/>
            <a:r>
              <a:rPr lang="en-US" sz="7200" dirty="0"/>
              <a:t>Roles and Responsibilities</a:t>
            </a:r>
          </a:p>
        </p:txBody>
      </p:sp>
      <p:sp>
        <p:nvSpPr>
          <p:cNvPr id="75" name="HOW">
            <a:extLst>
              <a:ext uri="{FF2B5EF4-FFF2-40B4-BE49-F238E27FC236}">
                <a16:creationId xmlns:a16="http://schemas.microsoft.com/office/drawing/2014/main" id="{CD286BEB-3C11-E784-544F-C63889F4A869}"/>
              </a:ext>
            </a:extLst>
          </p:cNvPr>
          <p:cNvSpPr txBox="1"/>
          <p:nvPr/>
        </p:nvSpPr>
        <p:spPr>
          <a:xfrm>
            <a:off x="38097977" y="18288000"/>
            <a:ext cx="2638480" cy="1713932"/>
          </a:xfrm>
          <a:prstGeom prst="rect">
            <a:avLst/>
          </a:prstGeom>
          <a:noFill/>
        </p:spPr>
        <p:txBody>
          <a:bodyPr wrap="none" lIns="300038" tIns="300038" rIns="300038" bIns="300038">
            <a:spAutoFit/>
          </a:bodyPr>
          <a:lstStyle/>
          <a:p>
            <a:pPr algn="ctr"/>
            <a:r>
              <a:rPr lang="en-US" sz="7200" b="1" dirty="0"/>
              <a:t>HOW</a:t>
            </a:r>
            <a:endParaRPr lang="en-US" sz="7200" dirty="0"/>
          </a:p>
        </p:txBody>
      </p:sp>
      <p:sp>
        <p:nvSpPr>
          <p:cNvPr id="77" name="WHEN">
            <a:extLst>
              <a:ext uri="{FF2B5EF4-FFF2-40B4-BE49-F238E27FC236}">
                <a16:creationId xmlns:a16="http://schemas.microsoft.com/office/drawing/2014/main" id="{78AA3843-3AAF-77ED-0DFC-9DFF8280A8AB}"/>
              </a:ext>
            </a:extLst>
          </p:cNvPr>
          <p:cNvSpPr txBox="1"/>
          <p:nvPr/>
        </p:nvSpPr>
        <p:spPr>
          <a:xfrm>
            <a:off x="37931184" y="24688800"/>
            <a:ext cx="3082576" cy="1713932"/>
          </a:xfrm>
          <a:prstGeom prst="rect">
            <a:avLst/>
          </a:prstGeom>
          <a:noFill/>
        </p:spPr>
        <p:txBody>
          <a:bodyPr wrap="none" lIns="300038" tIns="300038" rIns="300038" bIns="300038">
            <a:spAutoFit/>
          </a:bodyPr>
          <a:lstStyle/>
          <a:p>
            <a:pPr algn="ctr"/>
            <a:r>
              <a:rPr lang="en-US" sz="7200" b="1" dirty="0"/>
              <a:t>WHEN</a:t>
            </a:r>
            <a:endParaRPr lang="en-US" sz="7200" dirty="0"/>
          </a:p>
        </p:txBody>
      </p:sp>
      <p:sp>
        <p:nvSpPr>
          <p:cNvPr id="78" name="When list">
            <a:extLst>
              <a:ext uri="{FF2B5EF4-FFF2-40B4-BE49-F238E27FC236}">
                <a16:creationId xmlns:a16="http://schemas.microsoft.com/office/drawing/2014/main" id="{47E634AA-382A-037C-2366-15A70C9F93D4}"/>
              </a:ext>
            </a:extLst>
          </p:cNvPr>
          <p:cNvSpPr txBox="1"/>
          <p:nvPr/>
        </p:nvSpPr>
        <p:spPr>
          <a:xfrm>
            <a:off x="37555279" y="26060400"/>
            <a:ext cx="3834385" cy="1713932"/>
          </a:xfrm>
          <a:prstGeom prst="rect">
            <a:avLst/>
          </a:prstGeom>
          <a:noFill/>
        </p:spPr>
        <p:txBody>
          <a:bodyPr wrap="none" lIns="300038" tIns="300038" rIns="300038" bIns="300038">
            <a:spAutoFit/>
          </a:bodyPr>
          <a:lstStyle/>
          <a:p>
            <a:pPr algn="ctr"/>
            <a:r>
              <a:rPr lang="en-US" sz="7200" dirty="0"/>
              <a:t>Timeline</a:t>
            </a:r>
          </a:p>
        </p:txBody>
      </p:sp>
      <p:sp>
        <p:nvSpPr>
          <p:cNvPr id="79" name="FRAMEWORK">
            <a:extLst>
              <a:ext uri="{FF2B5EF4-FFF2-40B4-BE49-F238E27FC236}">
                <a16:creationId xmlns:a16="http://schemas.microsoft.com/office/drawing/2014/main" id="{716DA16F-7142-CAAA-88BD-89F13E01835A}"/>
              </a:ext>
            </a:extLst>
          </p:cNvPr>
          <p:cNvSpPr txBox="1"/>
          <p:nvPr/>
        </p:nvSpPr>
        <p:spPr>
          <a:xfrm>
            <a:off x="35661600" y="914400"/>
            <a:ext cx="7584834" cy="2083264"/>
          </a:xfrm>
          <a:prstGeom prst="rect">
            <a:avLst/>
          </a:prstGeom>
          <a:noFill/>
        </p:spPr>
        <p:txBody>
          <a:bodyPr wrap="none" lIns="300038" tIns="300038" rIns="300038" bIns="300038">
            <a:spAutoFit/>
          </a:bodyPr>
          <a:lstStyle/>
          <a:p>
            <a:pPr algn="ctr"/>
            <a:r>
              <a:rPr lang="en-US" sz="9600" b="1" dirty="0"/>
              <a:t>FRAMEWORK</a:t>
            </a:r>
          </a:p>
        </p:txBody>
      </p:sp>
      <p:grpSp>
        <p:nvGrpSpPr>
          <p:cNvPr id="81" name="Group 80">
            <a:extLst>
              <a:ext uri="{FF2B5EF4-FFF2-40B4-BE49-F238E27FC236}">
                <a16:creationId xmlns:a16="http://schemas.microsoft.com/office/drawing/2014/main" id="{67AA0F8D-1B0E-69EC-8568-DBB314910EC5}"/>
              </a:ext>
            </a:extLst>
          </p:cNvPr>
          <p:cNvGrpSpPr/>
          <p:nvPr/>
        </p:nvGrpSpPr>
        <p:grpSpPr>
          <a:xfrm>
            <a:off x="816131" y="1165482"/>
            <a:ext cx="2119485" cy="2100863"/>
            <a:chOff x="816131" y="1165482"/>
            <a:chExt cx="2119485" cy="2100863"/>
          </a:xfrm>
        </p:grpSpPr>
        <p:pic>
          <p:nvPicPr>
            <p:cNvPr id="82" name="Hacker" descr="A picture containing curtain, person, computer">
              <a:extLst>
                <a:ext uri="{FF2B5EF4-FFF2-40B4-BE49-F238E27FC236}">
                  <a16:creationId xmlns:a16="http://schemas.microsoft.com/office/drawing/2014/main" id="{ADDA7361-8E4D-4837-CF43-0628D72AFC0A}"/>
                </a:ext>
              </a:extLst>
            </p:cNvPr>
            <p:cNvPicPr>
              <a:picLocks noChangeAspect="1"/>
            </p:cNvPicPr>
            <p:nvPr/>
          </p:nvPicPr>
          <p:blipFill rotWithShape="1">
            <a:blip r:embed="rId2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88" name="Hacker &quot;Not Allowed&quot;">
              <a:extLst>
                <a:ext uri="{FF2B5EF4-FFF2-40B4-BE49-F238E27FC236}">
                  <a16:creationId xmlns:a16="http://schemas.microsoft.com/office/drawing/2014/main" id="{CC129F6F-DE6D-ED99-34ED-D639F848553D}"/>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89" name="Group 88">
            <a:extLst>
              <a:ext uri="{FF2B5EF4-FFF2-40B4-BE49-F238E27FC236}">
                <a16:creationId xmlns:a16="http://schemas.microsoft.com/office/drawing/2014/main" id="{E95E3005-451C-A500-CF10-C5833B97109D}"/>
              </a:ext>
            </a:extLst>
          </p:cNvPr>
          <p:cNvGrpSpPr/>
          <p:nvPr/>
        </p:nvGrpSpPr>
        <p:grpSpPr>
          <a:xfrm>
            <a:off x="3545668" y="1596010"/>
            <a:ext cx="2119485" cy="2100864"/>
            <a:chOff x="3545668" y="1596010"/>
            <a:chExt cx="2119485" cy="2100864"/>
          </a:xfrm>
        </p:grpSpPr>
        <p:pic>
          <p:nvPicPr>
            <p:cNvPr id="90" name="Phone" descr="A hand holding a cell phone">
              <a:extLst>
                <a:ext uri="{FF2B5EF4-FFF2-40B4-BE49-F238E27FC236}">
                  <a16:creationId xmlns:a16="http://schemas.microsoft.com/office/drawing/2014/main" id="{40A4940A-1414-796D-A589-5A22478913A5}"/>
                </a:ext>
              </a:extLst>
            </p:cNvPr>
            <p:cNvPicPr>
              <a:picLocks noChangeAspect="1"/>
            </p:cNvPicPr>
            <p:nvPr/>
          </p:nvPicPr>
          <p:blipFill rotWithShape="1">
            <a:blip r:embed="rId2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91" name="Phone &quot;Not Allowed&quot;">
              <a:extLst>
                <a:ext uri="{FF2B5EF4-FFF2-40B4-BE49-F238E27FC236}">
                  <a16:creationId xmlns:a16="http://schemas.microsoft.com/office/drawing/2014/main" id="{BE9BAFD6-7C30-D1C2-3E5E-F1B4B10B7016}"/>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92" name="Group 91">
            <a:extLst>
              <a:ext uri="{FF2B5EF4-FFF2-40B4-BE49-F238E27FC236}">
                <a16:creationId xmlns:a16="http://schemas.microsoft.com/office/drawing/2014/main" id="{FB3CDBE8-7F40-2008-0B43-B369395259B4}"/>
              </a:ext>
            </a:extLst>
          </p:cNvPr>
          <p:cNvGrpSpPr/>
          <p:nvPr/>
        </p:nvGrpSpPr>
        <p:grpSpPr>
          <a:xfrm>
            <a:off x="1507521" y="3673433"/>
            <a:ext cx="2119485" cy="2100864"/>
            <a:chOff x="1507521" y="3673433"/>
            <a:chExt cx="2119485" cy="2100864"/>
          </a:xfrm>
        </p:grpSpPr>
        <p:pic>
          <p:nvPicPr>
            <p:cNvPr id="93" name="Crypto" descr="A picture containing text">
              <a:extLst>
                <a:ext uri="{FF2B5EF4-FFF2-40B4-BE49-F238E27FC236}">
                  <a16:creationId xmlns:a16="http://schemas.microsoft.com/office/drawing/2014/main" id="{64F8239F-6F76-F8DD-D36C-3E2EA32902AD}"/>
                </a:ext>
              </a:extLst>
            </p:cNvPr>
            <p:cNvPicPr>
              <a:picLocks noChangeAspect="1"/>
            </p:cNvPicPr>
            <p:nvPr/>
          </p:nvPicPr>
          <p:blipFill rotWithShape="1">
            <a:blip r:embed="rId3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94" name="Crypto &quot;Not Allowed&quot;">
              <a:extLst>
                <a:ext uri="{FF2B5EF4-FFF2-40B4-BE49-F238E27FC236}">
                  <a16:creationId xmlns:a16="http://schemas.microsoft.com/office/drawing/2014/main" id="{169F7429-DA02-67DD-805D-4C4D48750FBF}"/>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194980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2000"/>
                                        <p:tgtEl>
                                          <p:spTgt spid="8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0" grpId="0"/>
      <p:bldP spid="70" grpId="0"/>
      <p:bldP spid="72" grpId="0"/>
      <p:bldP spid="73" grpId="0"/>
      <p:bldP spid="74" grpId="0"/>
      <p:bldP spid="75" grpId="0"/>
      <p:bldP spid="77" grpId="0"/>
      <p:bldP spid="78" grpId="0"/>
      <p:bldP spid="7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39" name="96TW" descr="Logo&#10;&#10;Description automatically generated">
            <a:extLst>
              <a:ext uri="{FF2B5EF4-FFF2-40B4-BE49-F238E27FC236}">
                <a16:creationId xmlns:a16="http://schemas.microsoft.com/office/drawing/2014/main" id="{2DB398B1-79F4-FEAE-8277-E82B71131EDD}"/>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40" name="412TW" descr="Logo&#10;&#10;Description automatically generated">
            <a:extLst>
              <a:ext uri="{FF2B5EF4-FFF2-40B4-BE49-F238E27FC236}">
                <a16:creationId xmlns:a16="http://schemas.microsoft.com/office/drawing/2014/main" id="{68627CB1-16C8-1589-E01C-8D937A45618A}"/>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41" name="AEDC" descr="Logo&#10;&#10;Description automatically generated">
            <a:extLst>
              <a:ext uri="{FF2B5EF4-FFF2-40B4-BE49-F238E27FC236}">
                <a16:creationId xmlns:a16="http://schemas.microsoft.com/office/drawing/2014/main" id="{AD732048-ACAC-536A-7981-D4B89D5CA9EA}"/>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44" name="AFTC" descr="Logo&#10;&#10;Description automatically generated">
            <a:extLst>
              <a:ext uri="{FF2B5EF4-FFF2-40B4-BE49-F238E27FC236}">
                <a16:creationId xmlns:a16="http://schemas.microsoft.com/office/drawing/2014/main" id="{6F0080D6-A331-0B72-0759-3B69E19A52F7}"/>
              </a:ext>
            </a:extLst>
          </p:cNvPr>
          <p:cNvPicPr>
            <a:picLocks noChangeAspect="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sp>
        <p:nvSpPr>
          <p:cNvPr id="68" name="Evolve to solve...">
            <a:extLst>
              <a:ext uri="{FF2B5EF4-FFF2-40B4-BE49-F238E27FC236}">
                <a16:creationId xmlns:a16="http://schemas.microsoft.com/office/drawing/2014/main" id="{B296CC88-3492-6A5E-F4B1-3442C59BBDDD}"/>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69" name="EVOLVE">
            <a:extLst>
              <a:ext uri="{FF2B5EF4-FFF2-40B4-BE49-F238E27FC236}">
                <a16:creationId xmlns:a16="http://schemas.microsoft.com/office/drawing/2014/main" id="{D7154F4B-036C-BB3E-4816-AE0872632EBC}"/>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pic>
        <p:nvPicPr>
          <p:cNvPr id="63" name="CMSgt stripes" descr="Logo, icon&#10;&#10;Description automatically generated">
            <a:extLst>
              <a:ext uri="{FF2B5EF4-FFF2-40B4-BE49-F238E27FC236}">
                <a16:creationId xmlns:a16="http://schemas.microsoft.com/office/drawing/2014/main" id="{66BD2DBA-3705-D745-026F-53EB7ACC61A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64" name="LtColLeaf" descr="Icon&#10;&#10;Description automatically generated">
            <a:extLst>
              <a:ext uri="{FF2B5EF4-FFF2-40B4-BE49-F238E27FC236}">
                <a16:creationId xmlns:a16="http://schemas.microsoft.com/office/drawing/2014/main" id="{30A1DEEF-C985-6617-C99F-788F4694968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65" name="SES" descr="Logo&#10;&#10;Description automatically generated">
            <a:extLst>
              <a:ext uri="{FF2B5EF4-FFF2-40B4-BE49-F238E27FC236}">
                <a16:creationId xmlns:a16="http://schemas.microsoft.com/office/drawing/2014/main" id="{E388EB81-B2BE-18FD-2DAA-9E1620D0BF8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66" name="ColEagle" descr="A picture containing text&#10;&#10;Description automatically generated">
            <a:extLst>
              <a:ext uri="{FF2B5EF4-FFF2-40B4-BE49-F238E27FC236}">
                <a16:creationId xmlns:a16="http://schemas.microsoft.com/office/drawing/2014/main" id="{77747605-72F0-076A-431D-177D2478D51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67" name="NH-IV">
            <a:extLst>
              <a:ext uri="{FF2B5EF4-FFF2-40B4-BE49-F238E27FC236}">
                <a16:creationId xmlns:a16="http://schemas.microsoft.com/office/drawing/2014/main" id="{F8E08453-D0BC-6E1E-4170-17B9904F02EA}"/>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71" name="GS-15">
            <a:extLst>
              <a:ext uri="{FF2B5EF4-FFF2-40B4-BE49-F238E27FC236}">
                <a16:creationId xmlns:a16="http://schemas.microsoft.com/office/drawing/2014/main" id="{FC896F9E-B399-D35A-7D36-7FCEDC090BF0}"/>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83" name="GS-14">
            <a:extLst>
              <a:ext uri="{FF2B5EF4-FFF2-40B4-BE49-F238E27FC236}">
                <a16:creationId xmlns:a16="http://schemas.microsoft.com/office/drawing/2014/main" id="{AA82154C-E4C0-19C5-3372-F5D9E20D47AE}"/>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84" name="1star" descr="Shape&#10;&#10;Description automatically generated">
            <a:extLst>
              <a:ext uri="{FF2B5EF4-FFF2-40B4-BE49-F238E27FC236}">
                <a16:creationId xmlns:a16="http://schemas.microsoft.com/office/drawing/2014/main" id="{A0734F6B-ED39-3DA7-5C6C-DD8B58BB99A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85" name="2stars" descr="A picture containing outdoor object&#10;&#10;Description automatically generated">
            <a:extLst>
              <a:ext uri="{FF2B5EF4-FFF2-40B4-BE49-F238E27FC236}">
                <a16:creationId xmlns:a16="http://schemas.microsoft.com/office/drawing/2014/main" id="{E066B2D0-1276-A1AC-4CD3-92DCF6E5F401}"/>
              </a:ext>
            </a:extLst>
          </p:cNvPr>
          <p:cNvPicPr>
            <a:picLocks/>
          </p:cNvPicPr>
          <p:nvPr/>
        </p:nvPicPr>
        <p:blipFill rotWithShape="1">
          <a:blip r:embed="rId27">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86" name="Expand awareness">
            <a:extLst>
              <a:ext uri="{FF2B5EF4-FFF2-40B4-BE49-F238E27FC236}">
                <a16:creationId xmlns:a16="http://schemas.microsoft.com/office/drawing/2014/main" id="{6A43533F-250C-8466-92BF-DBD134680177}"/>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87" name="EXPAND">
            <a:extLst>
              <a:ext uri="{FF2B5EF4-FFF2-40B4-BE49-F238E27FC236}">
                <a16:creationId xmlns:a16="http://schemas.microsoft.com/office/drawing/2014/main" id="{3016B4F2-A160-D8DA-804D-798868246DA9}"/>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
        <p:nvSpPr>
          <p:cNvPr id="81" name="WHERE">
            <a:extLst>
              <a:ext uri="{FF2B5EF4-FFF2-40B4-BE49-F238E27FC236}">
                <a16:creationId xmlns:a16="http://schemas.microsoft.com/office/drawing/2014/main" id="{DCB674F8-D0DB-2D64-32E2-E7624C1B6A4B}"/>
              </a:ext>
            </a:extLst>
          </p:cNvPr>
          <p:cNvSpPr txBox="1"/>
          <p:nvPr/>
        </p:nvSpPr>
        <p:spPr>
          <a:xfrm>
            <a:off x="22829738" y="12882465"/>
            <a:ext cx="1848264" cy="1090684"/>
          </a:xfrm>
          <a:prstGeom prst="rect">
            <a:avLst/>
          </a:prstGeom>
          <a:noFill/>
        </p:spPr>
        <p:txBody>
          <a:bodyPr wrap="none" lIns="300038" tIns="300038" rIns="300038" bIns="300038">
            <a:spAutoFit/>
          </a:bodyPr>
          <a:lstStyle/>
          <a:p>
            <a:pPr algn="ctr"/>
            <a:r>
              <a:rPr lang="en-US" sz="3150" b="1" dirty="0"/>
              <a:t>WHERE</a:t>
            </a:r>
            <a:endParaRPr lang="en-US" sz="3150" dirty="0"/>
          </a:p>
        </p:txBody>
      </p:sp>
      <p:sp>
        <p:nvSpPr>
          <p:cNvPr id="82" name="Where locations">
            <a:extLst>
              <a:ext uri="{FF2B5EF4-FFF2-40B4-BE49-F238E27FC236}">
                <a16:creationId xmlns:a16="http://schemas.microsoft.com/office/drawing/2014/main" id="{DCBCEDCD-F458-FBDF-0B3C-6EAB0395677D}"/>
              </a:ext>
            </a:extLst>
          </p:cNvPr>
          <p:cNvSpPr txBox="1"/>
          <p:nvPr/>
        </p:nvSpPr>
        <p:spPr>
          <a:xfrm>
            <a:off x="22674570" y="13362525"/>
            <a:ext cx="2158605" cy="1090684"/>
          </a:xfrm>
          <a:prstGeom prst="rect">
            <a:avLst/>
          </a:prstGeom>
          <a:noFill/>
        </p:spPr>
        <p:txBody>
          <a:bodyPr wrap="none" lIns="300038" tIns="300038" rIns="300038" bIns="300038">
            <a:spAutoFit/>
          </a:bodyPr>
          <a:lstStyle/>
          <a:p>
            <a:pPr algn="ctr"/>
            <a:r>
              <a:rPr lang="en-US" sz="3150" dirty="0"/>
              <a:t>Locations</a:t>
            </a:r>
          </a:p>
        </p:txBody>
      </p:sp>
      <p:sp>
        <p:nvSpPr>
          <p:cNvPr id="88" name="WHO">
            <a:extLst>
              <a:ext uri="{FF2B5EF4-FFF2-40B4-BE49-F238E27FC236}">
                <a16:creationId xmlns:a16="http://schemas.microsoft.com/office/drawing/2014/main" id="{5CD58E5B-288F-DAEC-9172-967D3AE7858B}"/>
              </a:ext>
            </a:extLst>
          </p:cNvPr>
          <p:cNvSpPr txBox="1"/>
          <p:nvPr/>
        </p:nvSpPr>
        <p:spPr>
          <a:xfrm>
            <a:off x="23004473" y="14399525"/>
            <a:ext cx="1498809" cy="1090684"/>
          </a:xfrm>
          <a:prstGeom prst="rect">
            <a:avLst/>
          </a:prstGeom>
          <a:noFill/>
        </p:spPr>
        <p:txBody>
          <a:bodyPr wrap="none" lIns="300038" tIns="300038" rIns="300038" bIns="300038">
            <a:spAutoFit/>
          </a:bodyPr>
          <a:lstStyle/>
          <a:p>
            <a:pPr algn="ctr"/>
            <a:r>
              <a:rPr lang="en-US" sz="3150" b="1" dirty="0"/>
              <a:t>WHO</a:t>
            </a:r>
            <a:endParaRPr lang="en-US" sz="2363" dirty="0"/>
          </a:p>
        </p:txBody>
      </p:sp>
      <p:sp>
        <p:nvSpPr>
          <p:cNvPr id="89" name="Who list">
            <a:extLst>
              <a:ext uri="{FF2B5EF4-FFF2-40B4-BE49-F238E27FC236}">
                <a16:creationId xmlns:a16="http://schemas.microsoft.com/office/drawing/2014/main" id="{147A3E2B-062A-7A56-3CAC-8E61587D16BF}"/>
              </a:ext>
            </a:extLst>
          </p:cNvPr>
          <p:cNvSpPr txBox="1"/>
          <p:nvPr/>
        </p:nvSpPr>
        <p:spPr>
          <a:xfrm>
            <a:off x="21049219" y="15750530"/>
            <a:ext cx="5409302" cy="3514938"/>
          </a:xfrm>
          <a:prstGeom prst="rect">
            <a:avLst/>
          </a:prstGeom>
          <a:noFill/>
        </p:spPr>
        <p:txBody>
          <a:bodyPr wrap="none" lIns="300038" tIns="300038" rIns="300038" bIns="300038">
            <a:spAutoFit/>
          </a:bodyPr>
          <a:lstStyle/>
          <a:p>
            <a:pPr algn="ctr"/>
            <a:r>
              <a:rPr lang="en-US" sz="2363" dirty="0"/>
              <a:t>Hacker</a:t>
            </a:r>
          </a:p>
          <a:p>
            <a:pPr algn="ctr"/>
            <a:r>
              <a:rPr lang="en-US" sz="2363" dirty="0"/>
              <a:t>Problem Owner</a:t>
            </a:r>
          </a:p>
          <a:p>
            <a:pPr algn="ctr"/>
            <a:r>
              <a:rPr lang="en-US" sz="2363" dirty="0"/>
              <a:t>Judge</a:t>
            </a:r>
          </a:p>
          <a:p>
            <a:pPr algn="ctr"/>
            <a:r>
              <a:rPr lang="en-US" sz="2363" dirty="0"/>
              <a:t>Director</a:t>
            </a:r>
          </a:p>
          <a:p>
            <a:pPr algn="ctr"/>
            <a:r>
              <a:rPr lang="en-US" sz="2363" dirty="0"/>
              <a:t>Lead Software Officer</a:t>
            </a:r>
          </a:p>
          <a:p>
            <a:pPr algn="ctr"/>
            <a:r>
              <a:rPr lang="en-US" sz="2363" dirty="0"/>
              <a:t>Site Lead</a:t>
            </a:r>
          </a:p>
          <a:p>
            <a:pPr algn="ctr"/>
            <a:r>
              <a:rPr lang="en-US" sz="2363" dirty="0"/>
              <a:t>Solution Development Support</a:t>
            </a:r>
          </a:p>
          <a:p>
            <a:pPr algn="ctr"/>
            <a:r>
              <a:rPr lang="en-US" sz="2363" dirty="0"/>
              <a:t>Mission/Data Solution Integration Lead</a:t>
            </a:r>
          </a:p>
        </p:txBody>
      </p:sp>
      <p:sp>
        <p:nvSpPr>
          <p:cNvPr id="90" name="Who R&amp;R">
            <a:extLst>
              <a:ext uri="{FF2B5EF4-FFF2-40B4-BE49-F238E27FC236}">
                <a16:creationId xmlns:a16="http://schemas.microsoft.com/office/drawing/2014/main" id="{EE8DBB6A-BB6A-6D85-31C0-3BA152F2E2C0}"/>
              </a:ext>
            </a:extLst>
          </p:cNvPr>
          <p:cNvSpPr txBox="1"/>
          <p:nvPr/>
        </p:nvSpPr>
        <p:spPr>
          <a:xfrm>
            <a:off x="21344236" y="14884272"/>
            <a:ext cx="4819269" cy="1090684"/>
          </a:xfrm>
          <a:prstGeom prst="rect">
            <a:avLst/>
          </a:prstGeom>
          <a:noFill/>
        </p:spPr>
        <p:txBody>
          <a:bodyPr wrap="none" lIns="300038" tIns="300038" rIns="300038" bIns="300038">
            <a:spAutoFit/>
          </a:bodyPr>
          <a:lstStyle/>
          <a:p>
            <a:pPr algn="ctr"/>
            <a:r>
              <a:rPr lang="en-US" sz="3150" dirty="0"/>
              <a:t>Roles and Responsibilities</a:t>
            </a:r>
            <a:endParaRPr lang="en-US" sz="2363" dirty="0"/>
          </a:p>
        </p:txBody>
      </p:sp>
      <p:sp>
        <p:nvSpPr>
          <p:cNvPr id="91" name="HOW">
            <a:extLst>
              <a:ext uri="{FF2B5EF4-FFF2-40B4-BE49-F238E27FC236}">
                <a16:creationId xmlns:a16="http://schemas.microsoft.com/office/drawing/2014/main" id="{CD7283BB-F8DA-6D98-39B0-ABCB3FD84B59}"/>
              </a:ext>
            </a:extLst>
          </p:cNvPr>
          <p:cNvSpPr txBox="1"/>
          <p:nvPr/>
        </p:nvSpPr>
        <p:spPr>
          <a:xfrm>
            <a:off x="23006938" y="19326219"/>
            <a:ext cx="1493873" cy="1090684"/>
          </a:xfrm>
          <a:prstGeom prst="rect">
            <a:avLst/>
          </a:prstGeom>
          <a:noFill/>
        </p:spPr>
        <p:txBody>
          <a:bodyPr wrap="none" lIns="300038" tIns="300038" rIns="300038" bIns="300038">
            <a:spAutoFit/>
          </a:bodyPr>
          <a:lstStyle/>
          <a:p>
            <a:pPr algn="ctr"/>
            <a:r>
              <a:rPr lang="en-US" sz="3150" b="1" dirty="0"/>
              <a:t>HOW</a:t>
            </a:r>
            <a:endParaRPr lang="en-US" sz="2363" dirty="0"/>
          </a:p>
        </p:txBody>
      </p:sp>
      <p:sp>
        <p:nvSpPr>
          <p:cNvPr id="92" name="How list">
            <a:extLst>
              <a:ext uri="{FF2B5EF4-FFF2-40B4-BE49-F238E27FC236}">
                <a16:creationId xmlns:a16="http://schemas.microsoft.com/office/drawing/2014/main" id="{56FF453C-1965-AECC-612C-2A45ECB83125}"/>
              </a:ext>
            </a:extLst>
          </p:cNvPr>
          <p:cNvSpPr txBox="1"/>
          <p:nvPr/>
        </p:nvSpPr>
        <p:spPr>
          <a:xfrm>
            <a:off x="21250050" y="19806279"/>
            <a:ext cx="5007654" cy="2060180"/>
          </a:xfrm>
          <a:prstGeom prst="rect">
            <a:avLst/>
          </a:prstGeom>
          <a:noFill/>
        </p:spPr>
        <p:txBody>
          <a:bodyPr wrap="none" lIns="300038" tIns="300038" rIns="300038" bIns="300038">
            <a:spAutoFit/>
          </a:bodyPr>
          <a:lstStyle/>
          <a:p>
            <a:pPr algn="ctr"/>
            <a:r>
              <a:rPr lang="en-US" sz="3150" dirty="0"/>
              <a:t>Problem Definition</a:t>
            </a:r>
          </a:p>
          <a:p>
            <a:pPr algn="ctr"/>
            <a:r>
              <a:rPr lang="en-US" sz="3150" dirty="0"/>
              <a:t>Registration &amp; Approval</a:t>
            </a:r>
          </a:p>
          <a:p>
            <a:pPr algn="ctr"/>
            <a:r>
              <a:rPr lang="en-US" sz="3150" dirty="0"/>
              <a:t>Collaboration Environment</a:t>
            </a:r>
            <a:endParaRPr lang="en-US" sz="2363" dirty="0"/>
          </a:p>
        </p:txBody>
      </p:sp>
      <p:sp>
        <p:nvSpPr>
          <p:cNvPr id="93" name="WHEN">
            <a:extLst>
              <a:ext uri="{FF2B5EF4-FFF2-40B4-BE49-F238E27FC236}">
                <a16:creationId xmlns:a16="http://schemas.microsoft.com/office/drawing/2014/main" id="{336DF15C-AFDD-B017-2B70-C181967742BB}"/>
              </a:ext>
            </a:extLst>
          </p:cNvPr>
          <p:cNvSpPr txBox="1"/>
          <p:nvPr/>
        </p:nvSpPr>
        <p:spPr>
          <a:xfrm>
            <a:off x="22995942" y="21870745"/>
            <a:ext cx="1689566" cy="1090684"/>
          </a:xfrm>
          <a:prstGeom prst="rect">
            <a:avLst/>
          </a:prstGeom>
          <a:noFill/>
        </p:spPr>
        <p:txBody>
          <a:bodyPr wrap="none" lIns="300038" tIns="300038" rIns="300038" bIns="300038">
            <a:spAutoFit/>
          </a:bodyPr>
          <a:lstStyle/>
          <a:p>
            <a:pPr algn="ctr"/>
            <a:r>
              <a:rPr lang="en-US" sz="3150" b="1" dirty="0"/>
              <a:t>WHEN</a:t>
            </a:r>
            <a:endParaRPr lang="en-US" sz="2363" dirty="0"/>
          </a:p>
        </p:txBody>
      </p:sp>
      <p:sp>
        <p:nvSpPr>
          <p:cNvPr id="94" name="When list">
            <a:extLst>
              <a:ext uri="{FF2B5EF4-FFF2-40B4-BE49-F238E27FC236}">
                <a16:creationId xmlns:a16="http://schemas.microsoft.com/office/drawing/2014/main" id="{F70BE681-E626-A79F-A88F-A11E988141A9}"/>
              </a:ext>
            </a:extLst>
          </p:cNvPr>
          <p:cNvSpPr txBox="1"/>
          <p:nvPr/>
        </p:nvSpPr>
        <p:spPr>
          <a:xfrm>
            <a:off x="22832436" y="22350805"/>
            <a:ext cx="2016580" cy="1090684"/>
          </a:xfrm>
          <a:prstGeom prst="rect">
            <a:avLst/>
          </a:prstGeom>
          <a:noFill/>
        </p:spPr>
        <p:txBody>
          <a:bodyPr wrap="none" lIns="300038" tIns="300038" rIns="300038" bIns="300038">
            <a:spAutoFit/>
          </a:bodyPr>
          <a:lstStyle/>
          <a:p>
            <a:pPr algn="ctr"/>
            <a:r>
              <a:rPr lang="en-US" sz="3150" dirty="0"/>
              <a:t>Timeline</a:t>
            </a:r>
            <a:endParaRPr lang="en-US" sz="2363" dirty="0"/>
          </a:p>
        </p:txBody>
      </p:sp>
      <p:sp>
        <p:nvSpPr>
          <p:cNvPr id="95" name="FRAMEWORK">
            <a:extLst>
              <a:ext uri="{FF2B5EF4-FFF2-40B4-BE49-F238E27FC236}">
                <a16:creationId xmlns:a16="http://schemas.microsoft.com/office/drawing/2014/main" id="{37319F0A-5879-5832-C08B-AC7B513B4C18}"/>
              </a:ext>
            </a:extLst>
          </p:cNvPr>
          <p:cNvSpPr txBox="1"/>
          <p:nvPr/>
        </p:nvSpPr>
        <p:spPr>
          <a:xfrm>
            <a:off x="22019294" y="11788750"/>
            <a:ext cx="3469157" cy="1211936"/>
          </a:xfrm>
          <a:prstGeom prst="rect">
            <a:avLst/>
          </a:prstGeom>
          <a:noFill/>
        </p:spPr>
        <p:txBody>
          <a:bodyPr wrap="none" lIns="300038" tIns="300038" rIns="300038" bIns="300038">
            <a:spAutoFit/>
          </a:bodyPr>
          <a:lstStyle/>
          <a:p>
            <a:pPr algn="ctr"/>
            <a:r>
              <a:rPr lang="en-US" sz="3938" b="1" dirty="0"/>
              <a:t>FRAMEWORK</a:t>
            </a:r>
            <a:endParaRPr lang="en-US" sz="3150" b="1" dirty="0"/>
          </a:p>
        </p:txBody>
      </p:sp>
      <p:sp>
        <p:nvSpPr>
          <p:cNvPr id="96" name="TEAM FORMATION">
            <a:extLst>
              <a:ext uri="{FF2B5EF4-FFF2-40B4-BE49-F238E27FC236}">
                <a16:creationId xmlns:a16="http://schemas.microsoft.com/office/drawing/2014/main" id="{EE68B3B7-1A18-599F-5232-B22AE4C44686}"/>
              </a:ext>
            </a:extLst>
          </p:cNvPr>
          <p:cNvSpPr txBox="1"/>
          <p:nvPr/>
        </p:nvSpPr>
        <p:spPr>
          <a:xfrm>
            <a:off x="36786395" y="2743200"/>
            <a:ext cx="7867156" cy="1713932"/>
          </a:xfrm>
          <a:prstGeom prst="rect">
            <a:avLst/>
          </a:prstGeom>
          <a:noFill/>
        </p:spPr>
        <p:txBody>
          <a:bodyPr wrap="none" lIns="300038" tIns="300038" rIns="300038" bIns="300038">
            <a:spAutoFit/>
          </a:bodyPr>
          <a:lstStyle/>
          <a:p>
            <a:pPr algn="ctr"/>
            <a:r>
              <a:rPr lang="en-US" sz="7200" b="1" dirty="0"/>
              <a:t>TEAM FORMATION</a:t>
            </a:r>
            <a:endParaRPr lang="en-US" sz="7200" dirty="0"/>
          </a:p>
        </p:txBody>
      </p:sp>
      <p:sp>
        <p:nvSpPr>
          <p:cNvPr id="97" name="JUDGING">
            <a:extLst>
              <a:ext uri="{FF2B5EF4-FFF2-40B4-BE49-F238E27FC236}">
                <a16:creationId xmlns:a16="http://schemas.microsoft.com/office/drawing/2014/main" id="{7241F2BF-05A9-4BE0-B789-0F0F86087EBB}"/>
              </a:ext>
            </a:extLst>
          </p:cNvPr>
          <p:cNvSpPr txBox="1"/>
          <p:nvPr/>
        </p:nvSpPr>
        <p:spPr>
          <a:xfrm>
            <a:off x="38699451" y="8229600"/>
            <a:ext cx="4127734" cy="1713932"/>
          </a:xfrm>
          <a:prstGeom prst="rect">
            <a:avLst/>
          </a:prstGeom>
          <a:noFill/>
        </p:spPr>
        <p:txBody>
          <a:bodyPr wrap="none" lIns="300038" tIns="300038" rIns="300038" bIns="300038">
            <a:spAutoFit/>
          </a:bodyPr>
          <a:lstStyle/>
          <a:p>
            <a:pPr algn="ctr"/>
            <a:r>
              <a:rPr lang="en-US" sz="7200" b="1" dirty="0"/>
              <a:t>JUDGING</a:t>
            </a:r>
            <a:endParaRPr lang="en-US" sz="7200" dirty="0"/>
          </a:p>
        </p:txBody>
      </p:sp>
      <p:sp>
        <p:nvSpPr>
          <p:cNvPr id="98" name="Team Formation list">
            <a:extLst>
              <a:ext uri="{FF2B5EF4-FFF2-40B4-BE49-F238E27FC236}">
                <a16:creationId xmlns:a16="http://schemas.microsoft.com/office/drawing/2014/main" id="{99BFED77-B607-253A-6814-A454014DCE5E}"/>
              </a:ext>
            </a:extLst>
          </p:cNvPr>
          <p:cNvSpPr txBox="1"/>
          <p:nvPr/>
        </p:nvSpPr>
        <p:spPr>
          <a:xfrm>
            <a:off x="32561617" y="4572000"/>
            <a:ext cx="16316712" cy="2637261"/>
          </a:xfrm>
          <a:prstGeom prst="rect">
            <a:avLst/>
          </a:prstGeom>
          <a:noFill/>
        </p:spPr>
        <p:txBody>
          <a:bodyPr wrap="none" lIns="300038" tIns="300038" rIns="300038" bIns="300038">
            <a:spAutoFit/>
          </a:bodyPr>
          <a:lstStyle/>
          <a:p>
            <a:pPr marL="857250" indent="-857250">
              <a:buFont typeface="Arial" panose="020B0604020202020204" pitchFamily="34" charset="0"/>
              <a:buChar char="•"/>
            </a:pPr>
            <a:r>
              <a:rPr lang="en-US" sz="6600" dirty="0"/>
              <a:t>Provide problem information prior to event</a:t>
            </a:r>
          </a:p>
          <a:p>
            <a:pPr marL="857250" indent="-857250">
              <a:buFont typeface="Arial" panose="020B0604020202020204" pitchFamily="34" charset="0"/>
              <a:buChar char="•"/>
            </a:pPr>
            <a:r>
              <a:rPr lang="en-US" sz="6600" dirty="0"/>
              <a:t>Allow for “first draft” team assignments</a:t>
            </a:r>
          </a:p>
        </p:txBody>
      </p:sp>
      <p:sp>
        <p:nvSpPr>
          <p:cNvPr id="99" name="Judging list">
            <a:extLst>
              <a:ext uri="{FF2B5EF4-FFF2-40B4-BE49-F238E27FC236}">
                <a16:creationId xmlns:a16="http://schemas.microsoft.com/office/drawing/2014/main" id="{7D26D248-1AF7-D28E-3EB9-A850816EA721}"/>
              </a:ext>
            </a:extLst>
          </p:cNvPr>
          <p:cNvSpPr txBox="1"/>
          <p:nvPr/>
        </p:nvSpPr>
        <p:spPr>
          <a:xfrm>
            <a:off x="30341533" y="10058400"/>
            <a:ext cx="20756880" cy="4668587"/>
          </a:xfrm>
          <a:prstGeom prst="rect">
            <a:avLst/>
          </a:prstGeom>
          <a:noFill/>
        </p:spPr>
        <p:txBody>
          <a:bodyPr wrap="square" lIns="300038" tIns="300038" rIns="300038" bIns="300038">
            <a:spAutoFit/>
          </a:bodyPr>
          <a:lstStyle/>
          <a:p>
            <a:pPr marL="857250" indent="-857250">
              <a:buFont typeface="Arial" panose="020B0604020202020204" pitchFamily="34" charset="0"/>
              <a:buChar char="•"/>
            </a:pPr>
            <a:r>
              <a:rPr lang="en-US" sz="6600" dirty="0"/>
              <a:t>Consider how awards align with organizational goals</a:t>
            </a:r>
          </a:p>
          <a:p>
            <a:pPr marL="857250" indent="-857250">
              <a:buFont typeface="Arial" panose="020B0604020202020204" pitchFamily="34" charset="0"/>
              <a:buChar char="•"/>
            </a:pPr>
            <a:r>
              <a:rPr lang="en-US" sz="6600" dirty="0"/>
              <a:t>Depending on scope allow for judge familiarization with problems</a:t>
            </a:r>
          </a:p>
          <a:p>
            <a:pPr marL="857250" indent="-857250">
              <a:buFont typeface="Arial" panose="020B0604020202020204" pitchFamily="34" charset="0"/>
              <a:buChar char="•"/>
            </a:pPr>
            <a:r>
              <a:rPr lang="en-US" sz="6600" dirty="0"/>
              <a:t>Debrief and adjust scoring rubrics every event</a:t>
            </a:r>
          </a:p>
        </p:txBody>
      </p:sp>
      <p:sp>
        <p:nvSpPr>
          <p:cNvPr id="100" name="Transition list">
            <a:extLst>
              <a:ext uri="{FF2B5EF4-FFF2-40B4-BE49-F238E27FC236}">
                <a16:creationId xmlns:a16="http://schemas.microsoft.com/office/drawing/2014/main" id="{F8ABDDF1-6EEF-9E77-4B82-59CDABB81FB5}"/>
              </a:ext>
            </a:extLst>
          </p:cNvPr>
          <p:cNvSpPr txBox="1"/>
          <p:nvPr/>
        </p:nvSpPr>
        <p:spPr>
          <a:xfrm>
            <a:off x="29747173" y="17373600"/>
            <a:ext cx="21945600" cy="5684249"/>
          </a:xfrm>
          <a:prstGeom prst="rect">
            <a:avLst/>
          </a:prstGeom>
          <a:noFill/>
        </p:spPr>
        <p:txBody>
          <a:bodyPr wrap="square" lIns="300038" tIns="300038" rIns="300038" bIns="300038">
            <a:spAutoFit/>
          </a:bodyPr>
          <a:lstStyle/>
          <a:p>
            <a:pPr marL="857250" indent="-857250">
              <a:buFont typeface="Arial" panose="020B0604020202020204" pitchFamily="34" charset="0"/>
              <a:buChar char="•"/>
            </a:pPr>
            <a:r>
              <a:rPr lang="en-US" sz="6600" dirty="0"/>
              <a:t>Bridging the gap from event to real impact is an inherent issue</a:t>
            </a:r>
          </a:p>
          <a:p>
            <a:pPr marL="857250" indent="-857250">
              <a:buFont typeface="Arial" panose="020B0604020202020204" pitchFamily="34" charset="0"/>
              <a:buChar char="•"/>
            </a:pPr>
            <a:r>
              <a:rPr lang="en-US" sz="6600" dirty="0"/>
              <a:t>Explicitly address post-event actions</a:t>
            </a:r>
          </a:p>
          <a:p>
            <a:pPr marL="857250" indent="-857250">
              <a:buFont typeface="Arial" panose="020B0604020202020204" pitchFamily="34" charset="0"/>
              <a:buChar char="•"/>
            </a:pPr>
            <a:r>
              <a:rPr lang="en-US" sz="6600" dirty="0"/>
              <a:t>Encourage Problem Owner to provide at least one hacker from the unit</a:t>
            </a:r>
          </a:p>
        </p:txBody>
      </p:sp>
      <p:sp>
        <p:nvSpPr>
          <p:cNvPr id="101" name="LESSONS LEARNED">
            <a:extLst>
              <a:ext uri="{FF2B5EF4-FFF2-40B4-BE49-F238E27FC236}">
                <a16:creationId xmlns:a16="http://schemas.microsoft.com/office/drawing/2014/main" id="{21EFF5B2-1987-439E-8178-29A4A9151815}"/>
              </a:ext>
            </a:extLst>
          </p:cNvPr>
          <p:cNvSpPr txBox="1"/>
          <p:nvPr/>
        </p:nvSpPr>
        <p:spPr>
          <a:xfrm>
            <a:off x="35661600" y="914400"/>
            <a:ext cx="10116746" cy="2083264"/>
          </a:xfrm>
          <a:prstGeom prst="rect">
            <a:avLst/>
          </a:prstGeom>
          <a:noFill/>
        </p:spPr>
        <p:txBody>
          <a:bodyPr wrap="none" lIns="300038" tIns="300038" rIns="300038" bIns="300038">
            <a:spAutoFit/>
          </a:bodyPr>
          <a:lstStyle/>
          <a:p>
            <a:pPr algn="ctr"/>
            <a:r>
              <a:rPr lang="en-US" sz="9600" b="1" dirty="0"/>
              <a:t>LESSONS LEARNED</a:t>
            </a:r>
          </a:p>
        </p:txBody>
      </p:sp>
      <p:sp>
        <p:nvSpPr>
          <p:cNvPr id="102" name="TRANSITION...">
            <a:extLst>
              <a:ext uri="{FF2B5EF4-FFF2-40B4-BE49-F238E27FC236}">
                <a16:creationId xmlns:a16="http://schemas.microsoft.com/office/drawing/2014/main" id="{99C3083C-52B4-3F9E-C1AC-3725AC4BDD52}"/>
              </a:ext>
            </a:extLst>
          </p:cNvPr>
          <p:cNvSpPr txBox="1"/>
          <p:nvPr/>
        </p:nvSpPr>
        <p:spPr>
          <a:xfrm>
            <a:off x="31025299" y="15544800"/>
            <a:ext cx="19389348" cy="1713932"/>
          </a:xfrm>
          <a:prstGeom prst="rect">
            <a:avLst/>
          </a:prstGeom>
          <a:noFill/>
        </p:spPr>
        <p:txBody>
          <a:bodyPr wrap="none" lIns="300038" tIns="300038" rIns="300038" bIns="300038">
            <a:spAutoFit/>
          </a:bodyPr>
          <a:lstStyle/>
          <a:p>
            <a:pPr algn="ctr"/>
            <a:r>
              <a:rPr lang="en-US" sz="7200" b="1" dirty="0"/>
              <a:t>TRANSITION FROM PROTOTYPE TO PRODUCTION</a:t>
            </a:r>
            <a:endParaRPr lang="en-US" sz="7200" dirty="0"/>
          </a:p>
        </p:txBody>
      </p:sp>
      <p:grpSp>
        <p:nvGrpSpPr>
          <p:cNvPr id="103" name="Group 102">
            <a:extLst>
              <a:ext uri="{FF2B5EF4-FFF2-40B4-BE49-F238E27FC236}">
                <a16:creationId xmlns:a16="http://schemas.microsoft.com/office/drawing/2014/main" id="{D22B52A8-8AFF-D568-007A-CFB0DDDC28C1}"/>
              </a:ext>
            </a:extLst>
          </p:cNvPr>
          <p:cNvGrpSpPr/>
          <p:nvPr/>
        </p:nvGrpSpPr>
        <p:grpSpPr>
          <a:xfrm>
            <a:off x="816131" y="1165482"/>
            <a:ext cx="2119485" cy="2100863"/>
            <a:chOff x="816131" y="1165482"/>
            <a:chExt cx="2119485" cy="2100863"/>
          </a:xfrm>
        </p:grpSpPr>
        <p:pic>
          <p:nvPicPr>
            <p:cNvPr id="104" name="Hacker" descr="A picture containing curtain, person, computer">
              <a:extLst>
                <a:ext uri="{FF2B5EF4-FFF2-40B4-BE49-F238E27FC236}">
                  <a16:creationId xmlns:a16="http://schemas.microsoft.com/office/drawing/2014/main" id="{95769496-74AE-FE06-86A8-69EE8A4FC16C}"/>
                </a:ext>
              </a:extLst>
            </p:cNvPr>
            <p:cNvPicPr>
              <a:picLocks noChangeAspect="1"/>
            </p:cNvPicPr>
            <p:nvPr/>
          </p:nvPicPr>
          <p:blipFill rotWithShape="1">
            <a:blip r:embed="rId2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105" name="Hacker &quot;Not Allowed&quot;">
              <a:extLst>
                <a:ext uri="{FF2B5EF4-FFF2-40B4-BE49-F238E27FC236}">
                  <a16:creationId xmlns:a16="http://schemas.microsoft.com/office/drawing/2014/main" id="{6F64D033-F037-89CB-EDE0-608FA3E05AA1}"/>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106" name="Group 105">
            <a:extLst>
              <a:ext uri="{FF2B5EF4-FFF2-40B4-BE49-F238E27FC236}">
                <a16:creationId xmlns:a16="http://schemas.microsoft.com/office/drawing/2014/main" id="{CA843B08-5E37-F9D4-3649-1D3E2F729AB6}"/>
              </a:ext>
            </a:extLst>
          </p:cNvPr>
          <p:cNvGrpSpPr/>
          <p:nvPr/>
        </p:nvGrpSpPr>
        <p:grpSpPr>
          <a:xfrm>
            <a:off x="3545668" y="1596010"/>
            <a:ext cx="2119485" cy="2100864"/>
            <a:chOff x="3545668" y="1596010"/>
            <a:chExt cx="2119485" cy="2100864"/>
          </a:xfrm>
        </p:grpSpPr>
        <p:pic>
          <p:nvPicPr>
            <p:cNvPr id="107" name="Phone" descr="A hand holding a cell phone">
              <a:extLst>
                <a:ext uri="{FF2B5EF4-FFF2-40B4-BE49-F238E27FC236}">
                  <a16:creationId xmlns:a16="http://schemas.microsoft.com/office/drawing/2014/main" id="{CB9F36EE-6049-93C5-BEAE-51B275D1B242}"/>
                </a:ext>
              </a:extLst>
            </p:cNvPr>
            <p:cNvPicPr>
              <a:picLocks noChangeAspect="1"/>
            </p:cNvPicPr>
            <p:nvPr/>
          </p:nvPicPr>
          <p:blipFill rotWithShape="1">
            <a:blip r:embed="rId2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108" name="Phone &quot;Not Allowed&quot;">
              <a:extLst>
                <a:ext uri="{FF2B5EF4-FFF2-40B4-BE49-F238E27FC236}">
                  <a16:creationId xmlns:a16="http://schemas.microsoft.com/office/drawing/2014/main" id="{3BA86C03-2F78-CAA7-F0BE-A32817BB58B9}"/>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109" name="Group 108">
            <a:extLst>
              <a:ext uri="{FF2B5EF4-FFF2-40B4-BE49-F238E27FC236}">
                <a16:creationId xmlns:a16="http://schemas.microsoft.com/office/drawing/2014/main" id="{2181F3A9-A79F-7ECB-4B71-E99F9FFDDBCB}"/>
              </a:ext>
            </a:extLst>
          </p:cNvPr>
          <p:cNvGrpSpPr/>
          <p:nvPr/>
        </p:nvGrpSpPr>
        <p:grpSpPr>
          <a:xfrm>
            <a:off x="1507521" y="3673433"/>
            <a:ext cx="2119485" cy="2100864"/>
            <a:chOff x="1507521" y="3673433"/>
            <a:chExt cx="2119485" cy="2100864"/>
          </a:xfrm>
        </p:grpSpPr>
        <p:pic>
          <p:nvPicPr>
            <p:cNvPr id="110" name="Crypto" descr="A picture containing text">
              <a:extLst>
                <a:ext uri="{FF2B5EF4-FFF2-40B4-BE49-F238E27FC236}">
                  <a16:creationId xmlns:a16="http://schemas.microsoft.com/office/drawing/2014/main" id="{72597696-919A-903A-DD09-1F3EF7A04C44}"/>
                </a:ext>
              </a:extLst>
            </p:cNvPr>
            <p:cNvPicPr>
              <a:picLocks noChangeAspect="1"/>
            </p:cNvPicPr>
            <p:nvPr/>
          </p:nvPicPr>
          <p:blipFill rotWithShape="1">
            <a:blip r:embed="rId3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111" name="Crypto &quot;Not Allowed&quot;">
              <a:extLst>
                <a:ext uri="{FF2B5EF4-FFF2-40B4-BE49-F238E27FC236}">
                  <a16:creationId xmlns:a16="http://schemas.microsoft.com/office/drawing/2014/main" id="{1D8F6875-6BEF-EEBF-3FC5-5283A0025F8C}"/>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3556280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500"/>
                                        <p:tgtEl>
                                          <p:spTgt spid="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100" grpId="0"/>
      <p:bldP spid="101" grpId="0"/>
      <p:bldP spid="1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sclaimer">
            <a:extLst>
              <a:ext uri="{FF2B5EF4-FFF2-40B4-BE49-F238E27FC236}">
                <a16:creationId xmlns:a16="http://schemas.microsoft.com/office/drawing/2014/main" id="{1176395E-6131-B9AC-A51D-BD50406F50F5}"/>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pic>
        <p:nvPicPr>
          <p:cNvPr id="15" name="Hackathon logo" descr="Graphical user interface, application&#10;&#10;Description automatically generated with medium confidence">
            <a:extLst>
              <a:ext uri="{FF2B5EF4-FFF2-40B4-BE49-F238E27FC236}">
                <a16:creationId xmlns:a16="http://schemas.microsoft.com/office/drawing/2014/main" id="{0437AEE2-6D8E-74E5-AD47-681026C4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18" name="Hackathons title">
            <a:extLst>
              <a:ext uri="{FF2B5EF4-FFF2-40B4-BE49-F238E27FC236}">
                <a16:creationId xmlns:a16="http://schemas.microsoft.com/office/drawing/2014/main" id="{9C4CED3A-8D91-BFE8-2701-366B916F0FB4}"/>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21" name="2021-11">
            <a:extLst>
              <a:ext uri="{FF2B5EF4-FFF2-40B4-BE49-F238E27FC236}">
                <a16:creationId xmlns:a16="http://schemas.microsoft.com/office/drawing/2014/main" id="{77A6E2CA-C0A9-A109-B1A2-2EFE715BF6F1}"/>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2-03">
            <a:extLst>
              <a:ext uri="{FF2B5EF4-FFF2-40B4-BE49-F238E27FC236}">
                <a16:creationId xmlns:a16="http://schemas.microsoft.com/office/drawing/2014/main" id="{0ED92D52-6060-534A-4DB4-699976D6F775}"/>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5" name="2022-08">
            <a:extLst>
              <a:ext uri="{FF2B5EF4-FFF2-40B4-BE49-F238E27FC236}">
                <a16:creationId xmlns:a16="http://schemas.microsoft.com/office/drawing/2014/main" id="{7E9498F3-873B-540C-DF6B-0D78C25B7571}"/>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7" name="2022-11">
            <a:extLst>
              <a:ext uri="{FF2B5EF4-FFF2-40B4-BE49-F238E27FC236}">
                <a16:creationId xmlns:a16="http://schemas.microsoft.com/office/drawing/2014/main" id="{6B46C098-79ED-E106-F090-0C843F0E2059}"/>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0" name="2023-02">
            <a:extLst>
              <a:ext uri="{FF2B5EF4-FFF2-40B4-BE49-F238E27FC236}">
                <a16:creationId xmlns:a16="http://schemas.microsoft.com/office/drawing/2014/main" id="{4A22F0EA-97C7-ED33-BA06-0233AD8B7480}"/>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2" name="2023-03">
            <a:extLst>
              <a:ext uri="{FF2B5EF4-FFF2-40B4-BE49-F238E27FC236}">
                <a16:creationId xmlns:a16="http://schemas.microsoft.com/office/drawing/2014/main" id="{5FE5F061-4A22-2196-05DD-0A98F7FB237F}"/>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4" name="2023-08">
            <a:extLst>
              <a:ext uri="{FF2B5EF4-FFF2-40B4-BE49-F238E27FC236}">
                <a16:creationId xmlns:a16="http://schemas.microsoft.com/office/drawing/2014/main" id="{1BD35BD6-0D33-8618-FB5A-31E84D3FE7DC}"/>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28" name="Futureline">
            <a:extLst>
              <a:ext uri="{FF2B5EF4-FFF2-40B4-BE49-F238E27FC236}">
                <a16:creationId xmlns:a16="http://schemas.microsoft.com/office/drawing/2014/main" id="{770C6734-FABB-CDF8-EAEE-FACF53C55775}"/>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Nowline">
            <a:extLst>
              <a:ext uri="{FF2B5EF4-FFF2-40B4-BE49-F238E27FC236}">
                <a16:creationId xmlns:a16="http://schemas.microsoft.com/office/drawing/2014/main" id="{253E5260-AE32-B4B9-6C98-8B7A7C02E30B}"/>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9" name="2021-11circle">
            <a:extLst>
              <a:ext uri="{FF2B5EF4-FFF2-40B4-BE49-F238E27FC236}">
                <a16:creationId xmlns:a16="http://schemas.microsoft.com/office/drawing/2014/main" id="{72CE03A9-8E83-DAE1-95C5-5D3EB571738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2" name="2022-03circle">
            <a:extLst>
              <a:ext uri="{FF2B5EF4-FFF2-40B4-BE49-F238E27FC236}">
                <a16:creationId xmlns:a16="http://schemas.microsoft.com/office/drawing/2014/main" id="{1605415F-73D9-6C51-F157-6D7AA67A55FC}"/>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4" name="2022-08circle">
            <a:extLst>
              <a:ext uri="{FF2B5EF4-FFF2-40B4-BE49-F238E27FC236}">
                <a16:creationId xmlns:a16="http://schemas.microsoft.com/office/drawing/2014/main" id="{EE87E2FB-7407-DF08-9255-0D83F4889D2C}"/>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6" name="2022-11circle">
            <a:extLst>
              <a:ext uri="{FF2B5EF4-FFF2-40B4-BE49-F238E27FC236}">
                <a16:creationId xmlns:a16="http://schemas.microsoft.com/office/drawing/2014/main" id="{FC836616-0A28-AAD5-00FE-C6CDEC703285}"/>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9" name="2023-02circle">
            <a:extLst>
              <a:ext uri="{FF2B5EF4-FFF2-40B4-BE49-F238E27FC236}">
                <a16:creationId xmlns:a16="http://schemas.microsoft.com/office/drawing/2014/main" id="{DBB219CE-D52A-542F-48C3-0F6F9A81270B}"/>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1" name="2023-05circle">
            <a:extLst>
              <a:ext uri="{FF2B5EF4-FFF2-40B4-BE49-F238E27FC236}">
                <a16:creationId xmlns:a16="http://schemas.microsoft.com/office/drawing/2014/main" id="{FF9DC436-6BF2-CF32-9C0F-547789F819AC}"/>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3" name="2023-08circle">
            <a:extLst>
              <a:ext uri="{FF2B5EF4-FFF2-40B4-BE49-F238E27FC236}">
                <a16:creationId xmlns:a16="http://schemas.microsoft.com/office/drawing/2014/main" id="{87B5A106-BA10-888F-5101-D34E725BAF63}"/>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5" name="2023-11circle">
            <a:extLst>
              <a:ext uri="{FF2B5EF4-FFF2-40B4-BE49-F238E27FC236}">
                <a16:creationId xmlns:a16="http://schemas.microsoft.com/office/drawing/2014/main" id="{387CD9B6-FA82-B78D-47B6-6764E73A09B1}"/>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36" name="2023-11">
            <a:extLst>
              <a:ext uri="{FF2B5EF4-FFF2-40B4-BE49-F238E27FC236}">
                <a16:creationId xmlns:a16="http://schemas.microsoft.com/office/drawing/2014/main" id="{5E6269CC-F029-85A1-2A12-91A51E78593A}"/>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60" name="WordCloud" descr="Text">
            <a:extLst>
              <a:ext uri="{FF2B5EF4-FFF2-40B4-BE49-F238E27FC236}">
                <a16:creationId xmlns:a16="http://schemas.microsoft.com/office/drawing/2014/main" id="{E7DE228F-2A57-6F6C-89D3-48752C850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61" name="DistA">
            <a:extLst>
              <a:ext uri="{FF2B5EF4-FFF2-40B4-BE49-F238E27FC236}">
                <a16:creationId xmlns:a16="http://schemas.microsoft.com/office/drawing/2014/main" id="{40FB5375-75AF-6F91-CF00-FFF68B9167A9}"/>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7" name="DSheirarchy" descr="Diagram">
            <a:extLst>
              <a:ext uri="{FF2B5EF4-FFF2-40B4-BE49-F238E27FC236}">
                <a16:creationId xmlns:a16="http://schemas.microsoft.com/office/drawing/2014/main" id="{34665243-D6CE-57FA-9691-F310F2ED1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72" name="M365 components" descr="Graphical user interface, application&#10;&#10;Description automatically generated">
            <a:extLst>
              <a:ext uri="{FF2B5EF4-FFF2-40B4-BE49-F238E27FC236}">
                <a16:creationId xmlns:a16="http://schemas.microsoft.com/office/drawing/2014/main" id="{762B2EFE-8419-AD4D-BF68-B006DE4692CA}"/>
              </a:ext>
            </a:extLst>
          </p:cNvPr>
          <p:cNvPicPr>
            <a:picLocks noChangeAspect="1"/>
          </p:cNvPicPr>
          <p:nvPr/>
        </p:nvPicPr>
        <p:blipFill>
          <a:blip r:embed="rId5">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74" name="M365 label" descr="A black and white sign&#10;&#10;Description automatically generated with low confidence">
            <a:extLst>
              <a:ext uri="{FF2B5EF4-FFF2-40B4-BE49-F238E27FC236}">
                <a16:creationId xmlns:a16="http://schemas.microsoft.com/office/drawing/2014/main" id="{A817A3A1-71C8-335F-F975-4B03B1540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70" name="Envision label" descr="A black and white sign&#10;&#10;Description automatically generated with low confidence">
            <a:extLst>
              <a:ext uri="{FF2B5EF4-FFF2-40B4-BE49-F238E27FC236}">
                <a16:creationId xmlns:a16="http://schemas.microsoft.com/office/drawing/2014/main" id="{9171513A-4683-8CC5-4088-3062E996E1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85" name="Envision components" descr="A screenshot of a computer">
            <a:extLst>
              <a:ext uri="{FF2B5EF4-FFF2-40B4-BE49-F238E27FC236}">
                <a16:creationId xmlns:a16="http://schemas.microsoft.com/office/drawing/2014/main" id="{F26305C7-26C4-23D2-0C6D-59DE60EE2C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83" name="UDL components" descr="Diagram&#10;&#10;Description automatically generated">
            <a:extLst>
              <a:ext uri="{FF2B5EF4-FFF2-40B4-BE49-F238E27FC236}">
                <a16:creationId xmlns:a16="http://schemas.microsoft.com/office/drawing/2014/main" id="{F39F0A66-F059-204F-6BDE-E81DD18E5F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76" name="UDL label" descr="Logo, company name&#10;&#10;Description automatically generated">
            <a:extLst>
              <a:ext uri="{FF2B5EF4-FFF2-40B4-BE49-F238E27FC236}">
                <a16:creationId xmlns:a16="http://schemas.microsoft.com/office/drawing/2014/main" id="{67D4CBEB-6727-439F-2217-6B1F5655E08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78" name="VAULT components" descr="Timeline&#10;&#10;Description automatically generated">
            <a:extLst>
              <a:ext uri="{FF2B5EF4-FFF2-40B4-BE49-F238E27FC236}">
                <a16:creationId xmlns:a16="http://schemas.microsoft.com/office/drawing/2014/main" id="{7BD38EAF-537A-6F2E-1DED-48CAE2EA5C81}"/>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89" name="VAULT label" descr="Text&#10;&#10;Description automatically generated">
            <a:extLst>
              <a:ext uri="{FF2B5EF4-FFF2-40B4-BE49-F238E27FC236}">
                <a16:creationId xmlns:a16="http://schemas.microsoft.com/office/drawing/2014/main" id="{B8B2A4D3-9BFD-8E6E-28A7-8F19AE73D7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pic>
        <p:nvPicPr>
          <p:cNvPr id="95" name="Silos" descr="Graphical user interface, application&#10;&#10;Description automatically generated">
            <a:extLst>
              <a:ext uri="{FF2B5EF4-FFF2-40B4-BE49-F238E27FC236}">
                <a16:creationId xmlns:a16="http://schemas.microsoft.com/office/drawing/2014/main" id="{C0E52543-3ADD-6271-ECF4-DFE21D96E632}"/>
              </a:ext>
            </a:extLst>
          </p:cNvPr>
          <p:cNvPicPr>
            <a:picLocks noChangeAspect="1"/>
          </p:cNvPicPr>
          <p:nvPr/>
        </p:nvPicPr>
        <p:blipFill rotWithShape="1">
          <a:blip r:embed="rId13">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97" name="AFSymbolPeople" descr="A close-up of a cactus&#10;&#10;Description automatically generated with low confidence">
            <a:extLst>
              <a:ext uri="{FF2B5EF4-FFF2-40B4-BE49-F238E27FC236}">
                <a16:creationId xmlns:a16="http://schemas.microsoft.com/office/drawing/2014/main" id="{49191F1E-90B5-1245-7D7E-4A3CD8E83D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98" name="Org list">
            <a:extLst>
              <a:ext uri="{FF2B5EF4-FFF2-40B4-BE49-F238E27FC236}">
                <a16:creationId xmlns:a16="http://schemas.microsoft.com/office/drawing/2014/main" id="{EAD1B6E2-3F29-9FA7-C856-74A591C976AD}"/>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99" name="Label: organic talent">
            <a:extLst>
              <a:ext uri="{FF2B5EF4-FFF2-40B4-BE49-F238E27FC236}">
                <a16:creationId xmlns:a16="http://schemas.microsoft.com/office/drawing/2014/main" id="{108B92AC-A112-B071-041D-63745CE77596}"/>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101" name="Tshape" descr="Chart, waterfall chart&#10;&#10;Description automatically generated">
            <a:extLst>
              <a:ext uri="{FF2B5EF4-FFF2-40B4-BE49-F238E27FC236}">
                <a16:creationId xmlns:a16="http://schemas.microsoft.com/office/drawing/2014/main" id="{630D0929-F146-0624-E9B7-EA2A53184C2E}"/>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pic>
        <p:nvPicPr>
          <p:cNvPr id="105" name="96TW" descr="Logo&#10;&#10;Description automatically generated">
            <a:extLst>
              <a:ext uri="{FF2B5EF4-FFF2-40B4-BE49-F238E27FC236}">
                <a16:creationId xmlns:a16="http://schemas.microsoft.com/office/drawing/2014/main" id="{7183E8F1-7C43-787D-A192-0071FB9EDADE}"/>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107" name="412TW" descr="Logo&#10;&#10;Description automatically generated">
            <a:extLst>
              <a:ext uri="{FF2B5EF4-FFF2-40B4-BE49-F238E27FC236}">
                <a16:creationId xmlns:a16="http://schemas.microsoft.com/office/drawing/2014/main" id="{2B4E37F0-7BAE-7513-D197-610A604360BD}"/>
              </a:ext>
            </a:extLst>
          </p:cNvPr>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109" name="AEDC" descr="Logo&#10;&#10;Description automatically generated">
            <a:extLst>
              <a:ext uri="{FF2B5EF4-FFF2-40B4-BE49-F238E27FC236}">
                <a16:creationId xmlns:a16="http://schemas.microsoft.com/office/drawing/2014/main" id="{2268752F-6752-54CE-A0FE-AA1B1AE8C0A5}"/>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111" name="AFTC" descr="Logo&#10;&#10;Description automatically generated">
            <a:extLst>
              <a:ext uri="{FF2B5EF4-FFF2-40B4-BE49-F238E27FC236}">
                <a16:creationId xmlns:a16="http://schemas.microsoft.com/office/drawing/2014/main" id="{83DA58C1-B29F-F3C7-76A9-9CD34AE2EFC1}"/>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pic>
        <p:nvPicPr>
          <p:cNvPr id="123" name="CMSgt stripes" descr="Logo, icon&#10;&#10;Description automatically generated">
            <a:extLst>
              <a:ext uri="{FF2B5EF4-FFF2-40B4-BE49-F238E27FC236}">
                <a16:creationId xmlns:a16="http://schemas.microsoft.com/office/drawing/2014/main" id="{A1BA367A-60FE-151A-B27F-47ED7542CA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125" name="LtColLeaf" descr="Icon&#10;&#10;Description automatically generated">
            <a:extLst>
              <a:ext uri="{FF2B5EF4-FFF2-40B4-BE49-F238E27FC236}">
                <a16:creationId xmlns:a16="http://schemas.microsoft.com/office/drawing/2014/main" id="{15C4ECE6-07E1-45BA-0107-09333806493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131" name="SES" descr="Logo&#10;&#10;Description automatically generated">
            <a:extLst>
              <a:ext uri="{FF2B5EF4-FFF2-40B4-BE49-F238E27FC236}">
                <a16:creationId xmlns:a16="http://schemas.microsoft.com/office/drawing/2014/main" id="{656FF939-DD6A-8B54-CB01-1AD7286586C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133" name="ColEagle" descr="A picture containing text&#10;&#10;Description automatically generated">
            <a:extLst>
              <a:ext uri="{FF2B5EF4-FFF2-40B4-BE49-F238E27FC236}">
                <a16:creationId xmlns:a16="http://schemas.microsoft.com/office/drawing/2014/main" id="{DFFB4ABE-D3EC-35A0-6396-38547149D16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134" name="NH-IV">
            <a:extLst>
              <a:ext uri="{FF2B5EF4-FFF2-40B4-BE49-F238E27FC236}">
                <a16:creationId xmlns:a16="http://schemas.microsoft.com/office/drawing/2014/main" id="{4F782A75-496A-4A02-F2FD-E1CD6E4363C1}"/>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135" name="GS-15">
            <a:extLst>
              <a:ext uri="{FF2B5EF4-FFF2-40B4-BE49-F238E27FC236}">
                <a16:creationId xmlns:a16="http://schemas.microsoft.com/office/drawing/2014/main" id="{40F4DF2F-A688-8256-7C12-916BA0F7FC98}"/>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136" name="GS-14">
            <a:extLst>
              <a:ext uri="{FF2B5EF4-FFF2-40B4-BE49-F238E27FC236}">
                <a16:creationId xmlns:a16="http://schemas.microsoft.com/office/drawing/2014/main" id="{0D0D4E8F-FF9C-EDB8-F917-13AB890F83D2}"/>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127" name="1star" descr="Shape&#10;&#10;Description automatically generated">
            <a:extLst>
              <a:ext uri="{FF2B5EF4-FFF2-40B4-BE49-F238E27FC236}">
                <a16:creationId xmlns:a16="http://schemas.microsoft.com/office/drawing/2014/main" id="{1111E8E3-713A-E89B-A49D-FFD1710D722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129" name="2stars" descr="A picture containing outdoor object&#10;&#10;Description automatically generated">
            <a:extLst>
              <a:ext uri="{FF2B5EF4-FFF2-40B4-BE49-F238E27FC236}">
                <a16:creationId xmlns:a16="http://schemas.microsoft.com/office/drawing/2014/main" id="{94E214B2-DF34-4845-C693-124333B1AB6C}"/>
              </a:ext>
            </a:extLst>
          </p:cNvPr>
          <p:cNvPicPr>
            <a:picLocks/>
          </p:cNvPicPr>
          <p:nvPr/>
        </p:nvPicPr>
        <p:blipFill rotWithShape="1">
          <a:blip r:embed="rId25">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141" name="WHERE">
            <a:extLst>
              <a:ext uri="{FF2B5EF4-FFF2-40B4-BE49-F238E27FC236}">
                <a16:creationId xmlns:a16="http://schemas.microsoft.com/office/drawing/2014/main" id="{7F6084D5-C77A-D39C-5367-091500CB508B}"/>
              </a:ext>
            </a:extLst>
          </p:cNvPr>
          <p:cNvSpPr txBox="1"/>
          <p:nvPr/>
        </p:nvSpPr>
        <p:spPr>
          <a:xfrm>
            <a:off x="22829738" y="12882465"/>
            <a:ext cx="1848264" cy="1090684"/>
          </a:xfrm>
          <a:prstGeom prst="rect">
            <a:avLst/>
          </a:prstGeom>
          <a:noFill/>
        </p:spPr>
        <p:txBody>
          <a:bodyPr wrap="none" lIns="300038" tIns="300038" rIns="300038" bIns="300038">
            <a:spAutoFit/>
          </a:bodyPr>
          <a:lstStyle/>
          <a:p>
            <a:pPr algn="ctr"/>
            <a:r>
              <a:rPr lang="en-US" sz="3150" b="1" dirty="0"/>
              <a:t>WHERE</a:t>
            </a:r>
            <a:endParaRPr lang="en-US" sz="3150" dirty="0"/>
          </a:p>
        </p:txBody>
      </p:sp>
      <p:sp>
        <p:nvSpPr>
          <p:cNvPr id="148" name="TEAM FORMATION">
            <a:extLst>
              <a:ext uri="{FF2B5EF4-FFF2-40B4-BE49-F238E27FC236}">
                <a16:creationId xmlns:a16="http://schemas.microsoft.com/office/drawing/2014/main" id="{F6D388B4-B4BD-1E26-3F73-18C4FF9D4D7D}"/>
              </a:ext>
            </a:extLst>
          </p:cNvPr>
          <p:cNvSpPr txBox="1"/>
          <p:nvPr/>
        </p:nvSpPr>
        <p:spPr>
          <a:xfrm>
            <a:off x="15357877" y="22020145"/>
            <a:ext cx="3783730" cy="1090684"/>
          </a:xfrm>
          <a:prstGeom prst="rect">
            <a:avLst/>
          </a:prstGeom>
          <a:noFill/>
        </p:spPr>
        <p:txBody>
          <a:bodyPr wrap="none" lIns="300038" tIns="300038" rIns="300038" bIns="300038">
            <a:spAutoFit/>
          </a:bodyPr>
          <a:lstStyle/>
          <a:p>
            <a:pPr algn="ctr"/>
            <a:r>
              <a:rPr lang="en-US" sz="3150" b="1" dirty="0"/>
              <a:t>TEAM FORMATION</a:t>
            </a:r>
            <a:endParaRPr lang="en-US" sz="2100" dirty="0"/>
          </a:p>
        </p:txBody>
      </p:sp>
      <p:sp>
        <p:nvSpPr>
          <p:cNvPr id="149" name="JUDGING">
            <a:extLst>
              <a:ext uri="{FF2B5EF4-FFF2-40B4-BE49-F238E27FC236}">
                <a16:creationId xmlns:a16="http://schemas.microsoft.com/office/drawing/2014/main" id="{5C50C3F4-C825-FEBB-4114-2DCEA8A35EBE}"/>
              </a:ext>
            </a:extLst>
          </p:cNvPr>
          <p:cNvSpPr txBox="1"/>
          <p:nvPr/>
        </p:nvSpPr>
        <p:spPr>
          <a:xfrm>
            <a:off x="16175735" y="23757159"/>
            <a:ext cx="2148025" cy="1090684"/>
          </a:xfrm>
          <a:prstGeom prst="rect">
            <a:avLst/>
          </a:prstGeom>
          <a:noFill/>
        </p:spPr>
        <p:txBody>
          <a:bodyPr wrap="none" lIns="300038" tIns="300038" rIns="300038" bIns="300038">
            <a:spAutoFit/>
          </a:bodyPr>
          <a:lstStyle/>
          <a:p>
            <a:pPr algn="ctr"/>
            <a:r>
              <a:rPr lang="en-US" sz="3150" b="1" dirty="0"/>
              <a:t>JUDGING</a:t>
            </a:r>
            <a:endParaRPr lang="en-US" sz="2363" dirty="0"/>
          </a:p>
        </p:txBody>
      </p:sp>
      <p:sp>
        <p:nvSpPr>
          <p:cNvPr id="150" name="TRANSITION...">
            <a:extLst>
              <a:ext uri="{FF2B5EF4-FFF2-40B4-BE49-F238E27FC236}">
                <a16:creationId xmlns:a16="http://schemas.microsoft.com/office/drawing/2014/main" id="{FD826402-104E-4B7F-966B-5BDD1048C2C7}"/>
              </a:ext>
            </a:extLst>
          </p:cNvPr>
          <p:cNvSpPr txBox="1"/>
          <p:nvPr/>
        </p:nvSpPr>
        <p:spPr>
          <a:xfrm>
            <a:off x="12838891" y="25836587"/>
            <a:ext cx="8821711" cy="1090684"/>
          </a:xfrm>
          <a:prstGeom prst="rect">
            <a:avLst/>
          </a:prstGeom>
          <a:noFill/>
        </p:spPr>
        <p:txBody>
          <a:bodyPr wrap="none" lIns="300038" tIns="300038" rIns="300038" bIns="300038">
            <a:spAutoFit/>
          </a:bodyPr>
          <a:lstStyle/>
          <a:p>
            <a:pPr algn="ctr"/>
            <a:r>
              <a:rPr lang="en-US" sz="3150" b="1" dirty="0"/>
              <a:t>TRANSITION FROM PROTOTYPE TO PRODUCTION</a:t>
            </a:r>
            <a:endParaRPr lang="en-US" sz="2100" dirty="0"/>
          </a:p>
        </p:txBody>
      </p:sp>
      <p:sp>
        <p:nvSpPr>
          <p:cNvPr id="153" name="Explore infra...">
            <a:extLst>
              <a:ext uri="{FF2B5EF4-FFF2-40B4-BE49-F238E27FC236}">
                <a16:creationId xmlns:a16="http://schemas.microsoft.com/office/drawing/2014/main" id="{10483C98-ED6E-B577-9C17-2F9EB72D3CCF}"/>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154" name="Expose organic...">
            <a:extLst>
              <a:ext uri="{FF2B5EF4-FFF2-40B4-BE49-F238E27FC236}">
                <a16:creationId xmlns:a16="http://schemas.microsoft.com/office/drawing/2014/main" id="{8973720A-FD59-11C4-E60F-3DD8E94CA7B7}"/>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155" name="Evolve to solve...">
            <a:extLst>
              <a:ext uri="{FF2B5EF4-FFF2-40B4-BE49-F238E27FC236}">
                <a16:creationId xmlns:a16="http://schemas.microsoft.com/office/drawing/2014/main" id="{C0743FB4-7F11-EDF3-89D7-6E9BE635BDB0}"/>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156" name="Expand awareness">
            <a:extLst>
              <a:ext uri="{FF2B5EF4-FFF2-40B4-BE49-F238E27FC236}">
                <a16:creationId xmlns:a16="http://schemas.microsoft.com/office/drawing/2014/main" id="{30DFEAE5-2CE3-9B07-3404-A52EEC543683}"/>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157" name="Where locations">
            <a:extLst>
              <a:ext uri="{FF2B5EF4-FFF2-40B4-BE49-F238E27FC236}">
                <a16:creationId xmlns:a16="http://schemas.microsoft.com/office/drawing/2014/main" id="{E5C6AC48-4822-502C-266A-D18E80A3AA35}"/>
              </a:ext>
            </a:extLst>
          </p:cNvPr>
          <p:cNvSpPr txBox="1"/>
          <p:nvPr/>
        </p:nvSpPr>
        <p:spPr>
          <a:xfrm>
            <a:off x="22674570" y="13362525"/>
            <a:ext cx="2158605" cy="1090684"/>
          </a:xfrm>
          <a:prstGeom prst="rect">
            <a:avLst/>
          </a:prstGeom>
          <a:noFill/>
        </p:spPr>
        <p:txBody>
          <a:bodyPr wrap="none" lIns="300038" tIns="300038" rIns="300038" bIns="300038">
            <a:spAutoFit/>
          </a:bodyPr>
          <a:lstStyle/>
          <a:p>
            <a:pPr algn="ctr"/>
            <a:r>
              <a:rPr lang="en-US" sz="3150" dirty="0"/>
              <a:t>Locations</a:t>
            </a:r>
          </a:p>
        </p:txBody>
      </p:sp>
      <p:sp>
        <p:nvSpPr>
          <p:cNvPr id="142" name="WHO">
            <a:extLst>
              <a:ext uri="{FF2B5EF4-FFF2-40B4-BE49-F238E27FC236}">
                <a16:creationId xmlns:a16="http://schemas.microsoft.com/office/drawing/2014/main" id="{688F2EE3-5B25-DD6B-579F-3CF857BD9861}"/>
              </a:ext>
            </a:extLst>
          </p:cNvPr>
          <p:cNvSpPr txBox="1"/>
          <p:nvPr/>
        </p:nvSpPr>
        <p:spPr>
          <a:xfrm>
            <a:off x="23004473" y="14399525"/>
            <a:ext cx="1498809" cy="1090684"/>
          </a:xfrm>
          <a:prstGeom prst="rect">
            <a:avLst/>
          </a:prstGeom>
          <a:noFill/>
        </p:spPr>
        <p:txBody>
          <a:bodyPr wrap="none" lIns="300038" tIns="300038" rIns="300038" bIns="300038">
            <a:spAutoFit/>
          </a:bodyPr>
          <a:lstStyle/>
          <a:p>
            <a:pPr algn="ctr"/>
            <a:r>
              <a:rPr lang="en-US" sz="3150" b="1" dirty="0"/>
              <a:t>WHO</a:t>
            </a:r>
            <a:endParaRPr lang="en-US" sz="2363" dirty="0"/>
          </a:p>
        </p:txBody>
      </p:sp>
      <p:sp>
        <p:nvSpPr>
          <p:cNvPr id="159" name="Who list">
            <a:extLst>
              <a:ext uri="{FF2B5EF4-FFF2-40B4-BE49-F238E27FC236}">
                <a16:creationId xmlns:a16="http://schemas.microsoft.com/office/drawing/2014/main" id="{65B1AC10-144A-FA1A-0A65-5DE459144C37}"/>
              </a:ext>
            </a:extLst>
          </p:cNvPr>
          <p:cNvSpPr txBox="1"/>
          <p:nvPr/>
        </p:nvSpPr>
        <p:spPr>
          <a:xfrm>
            <a:off x="21049219" y="15750530"/>
            <a:ext cx="5409302" cy="3514938"/>
          </a:xfrm>
          <a:prstGeom prst="rect">
            <a:avLst/>
          </a:prstGeom>
          <a:noFill/>
        </p:spPr>
        <p:txBody>
          <a:bodyPr wrap="none" lIns="300038" tIns="300038" rIns="300038" bIns="300038">
            <a:spAutoFit/>
          </a:bodyPr>
          <a:lstStyle/>
          <a:p>
            <a:pPr algn="ctr"/>
            <a:r>
              <a:rPr lang="en-US" sz="2363" dirty="0"/>
              <a:t>Hacker</a:t>
            </a:r>
          </a:p>
          <a:p>
            <a:pPr algn="ctr"/>
            <a:r>
              <a:rPr lang="en-US" sz="2363" dirty="0"/>
              <a:t>Problem Owner</a:t>
            </a:r>
          </a:p>
          <a:p>
            <a:pPr algn="ctr"/>
            <a:r>
              <a:rPr lang="en-US" sz="2363" dirty="0"/>
              <a:t>Judge</a:t>
            </a:r>
          </a:p>
          <a:p>
            <a:pPr algn="ctr"/>
            <a:r>
              <a:rPr lang="en-US" sz="2363" dirty="0"/>
              <a:t>Director</a:t>
            </a:r>
          </a:p>
          <a:p>
            <a:pPr algn="ctr"/>
            <a:r>
              <a:rPr lang="en-US" sz="2363" dirty="0"/>
              <a:t>Lead Software Officer</a:t>
            </a:r>
          </a:p>
          <a:p>
            <a:pPr algn="ctr"/>
            <a:r>
              <a:rPr lang="en-US" sz="2363" dirty="0"/>
              <a:t>Site Lead</a:t>
            </a:r>
          </a:p>
          <a:p>
            <a:pPr algn="ctr"/>
            <a:r>
              <a:rPr lang="en-US" sz="2363" dirty="0"/>
              <a:t>Solution Development Support</a:t>
            </a:r>
          </a:p>
          <a:p>
            <a:pPr algn="ctr"/>
            <a:r>
              <a:rPr lang="en-US" sz="2363" dirty="0"/>
              <a:t>Mission/Data Solution Integration Lead</a:t>
            </a:r>
          </a:p>
        </p:txBody>
      </p:sp>
      <p:sp>
        <p:nvSpPr>
          <p:cNvPr id="158" name="Who R&amp;R">
            <a:extLst>
              <a:ext uri="{FF2B5EF4-FFF2-40B4-BE49-F238E27FC236}">
                <a16:creationId xmlns:a16="http://schemas.microsoft.com/office/drawing/2014/main" id="{7D20560D-5C4B-39B9-B581-3F5A1D1CA31F}"/>
              </a:ext>
            </a:extLst>
          </p:cNvPr>
          <p:cNvSpPr txBox="1"/>
          <p:nvPr/>
        </p:nvSpPr>
        <p:spPr>
          <a:xfrm>
            <a:off x="21344236" y="14884272"/>
            <a:ext cx="4819269" cy="1090684"/>
          </a:xfrm>
          <a:prstGeom prst="rect">
            <a:avLst/>
          </a:prstGeom>
          <a:noFill/>
        </p:spPr>
        <p:txBody>
          <a:bodyPr wrap="none" lIns="300038" tIns="300038" rIns="300038" bIns="300038">
            <a:spAutoFit/>
          </a:bodyPr>
          <a:lstStyle/>
          <a:p>
            <a:pPr algn="ctr"/>
            <a:r>
              <a:rPr lang="en-US" sz="3150" dirty="0"/>
              <a:t>Roles and Responsibilities</a:t>
            </a:r>
            <a:endParaRPr lang="en-US" sz="2363" dirty="0"/>
          </a:p>
        </p:txBody>
      </p:sp>
      <p:sp>
        <p:nvSpPr>
          <p:cNvPr id="143" name="HOW">
            <a:extLst>
              <a:ext uri="{FF2B5EF4-FFF2-40B4-BE49-F238E27FC236}">
                <a16:creationId xmlns:a16="http://schemas.microsoft.com/office/drawing/2014/main" id="{5362F2B4-9157-53B2-45BF-27B5E41F3115}"/>
              </a:ext>
            </a:extLst>
          </p:cNvPr>
          <p:cNvSpPr txBox="1"/>
          <p:nvPr/>
        </p:nvSpPr>
        <p:spPr>
          <a:xfrm>
            <a:off x="23006938" y="19326219"/>
            <a:ext cx="1493873" cy="1090684"/>
          </a:xfrm>
          <a:prstGeom prst="rect">
            <a:avLst/>
          </a:prstGeom>
          <a:noFill/>
        </p:spPr>
        <p:txBody>
          <a:bodyPr wrap="none" lIns="300038" tIns="300038" rIns="300038" bIns="300038">
            <a:spAutoFit/>
          </a:bodyPr>
          <a:lstStyle/>
          <a:p>
            <a:pPr algn="ctr"/>
            <a:r>
              <a:rPr lang="en-US" sz="3150" b="1" dirty="0"/>
              <a:t>HOW</a:t>
            </a:r>
            <a:endParaRPr lang="en-US" sz="2363" dirty="0"/>
          </a:p>
        </p:txBody>
      </p:sp>
      <p:sp>
        <p:nvSpPr>
          <p:cNvPr id="160" name="How list">
            <a:extLst>
              <a:ext uri="{FF2B5EF4-FFF2-40B4-BE49-F238E27FC236}">
                <a16:creationId xmlns:a16="http://schemas.microsoft.com/office/drawing/2014/main" id="{7E498227-3C5B-F00C-6D87-BDF3B4846BDC}"/>
              </a:ext>
            </a:extLst>
          </p:cNvPr>
          <p:cNvSpPr txBox="1"/>
          <p:nvPr/>
        </p:nvSpPr>
        <p:spPr>
          <a:xfrm>
            <a:off x="21250050" y="19806279"/>
            <a:ext cx="5007654" cy="2060180"/>
          </a:xfrm>
          <a:prstGeom prst="rect">
            <a:avLst/>
          </a:prstGeom>
          <a:noFill/>
        </p:spPr>
        <p:txBody>
          <a:bodyPr wrap="none" lIns="300038" tIns="300038" rIns="300038" bIns="300038">
            <a:spAutoFit/>
          </a:bodyPr>
          <a:lstStyle/>
          <a:p>
            <a:pPr algn="ctr"/>
            <a:r>
              <a:rPr lang="en-US" sz="3150" dirty="0"/>
              <a:t>Problem Definition</a:t>
            </a:r>
          </a:p>
          <a:p>
            <a:pPr algn="ctr"/>
            <a:r>
              <a:rPr lang="en-US" sz="3150" dirty="0"/>
              <a:t>Registration &amp; Approval</a:t>
            </a:r>
          </a:p>
          <a:p>
            <a:pPr algn="ctr"/>
            <a:r>
              <a:rPr lang="en-US" sz="3150" dirty="0"/>
              <a:t>Collaboration Environment</a:t>
            </a:r>
            <a:endParaRPr lang="en-US" sz="2363" dirty="0"/>
          </a:p>
        </p:txBody>
      </p:sp>
      <p:sp>
        <p:nvSpPr>
          <p:cNvPr id="144" name="WHEN">
            <a:extLst>
              <a:ext uri="{FF2B5EF4-FFF2-40B4-BE49-F238E27FC236}">
                <a16:creationId xmlns:a16="http://schemas.microsoft.com/office/drawing/2014/main" id="{F1B5AA14-5509-2199-EDB2-6611D753261C}"/>
              </a:ext>
            </a:extLst>
          </p:cNvPr>
          <p:cNvSpPr txBox="1"/>
          <p:nvPr/>
        </p:nvSpPr>
        <p:spPr>
          <a:xfrm>
            <a:off x="22995942" y="21870745"/>
            <a:ext cx="1689566" cy="1090684"/>
          </a:xfrm>
          <a:prstGeom prst="rect">
            <a:avLst/>
          </a:prstGeom>
          <a:noFill/>
        </p:spPr>
        <p:txBody>
          <a:bodyPr wrap="none" lIns="300038" tIns="300038" rIns="300038" bIns="300038">
            <a:spAutoFit/>
          </a:bodyPr>
          <a:lstStyle/>
          <a:p>
            <a:pPr algn="ctr"/>
            <a:r>
              <a:rPr lang="en-US" sz="3150" b="1" dirty="0"/>
              <a:t>WHEN</a:t>
            </a:r>
            <a:endParaRPr lang="en-US" sz="2363" dirty="0"/>
          </a:p>
        </p:txBody>
      </p:sp>
      <p:sp>
        <p:nvSpPr>
          <p:cNvPr id="161" name="When list">
            <a:extLst>
              <a:ext uri="{FF2B5EF4-FFF2-40B4-BE49-F238E27FC236}">
                <a16:creationId xmlns:a16="http://schemas.microsoft.com/office/drawing/2014/main" id="{60E6B79E-39EC-E1B7-C167-469CD7B37C37}"/>
              </a:ext>
            </a:extLst>
          </p:cNvPr>
          <p:cNvSpPr txBox="1"/>
          <p:nvPr/>
        </p:nvSpPr>
        <p:spPr>
          <a:xfrm>
            <a:off x="22832436" y="22350805"/>
            <a:ext cx="2016580" cy="1090684"/>
          </a:xfrm>
          <a:prstGeom prst="rect">
            <a:avLst/>
          </a:prstGeom>
          <a:noFill/>
        </p:spPr>
        <p:txBody>
          <a:bodyPr wrap="none" lIns="300038" tIns="300038" rIns="300038" bIns="300038">
            <a:spAutoFit/>
          </a:bodyPr>
          <a:lstStyle/>
          <a:p>
            <a:pPr algn="ctr"/>
            <a:r>
              <a:rPr lang="en-US" sz="3150" dirty="0"/>
              <a:t>Timeline</a:t>
            </a:r>
            <a:endParaRPr lang="en-US" sz="2363" dirty="0"/>
          </a:p>
        </p:txBody>
      </p:sp>
      <p:sp>
        <p:nvSpPr>
          <p:cNvPr id="64" name="Objectives">
            <a:extLst>
              <a:ext uri="{FF2B5EF4-FFF2-40B4-BE49-F238E27FC236}">
                <a16:creationId xmlns:a16="http://schemas.microsoft.com/office/drawing/2014/main" id="{C3A16A1B-157E-4E07-5AC3-8E2670C532C7}"/>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42" name="Team Formation list">
            <a:extLst>
              <a:ext uri="{FF2B5EF4-FFF2-40B4-BE49-F238E27FC236}">
                <a16:creationId xmlns:a16="http://schemas.microsoft.com/office/drawing/2014/main" id="{1FDB75DE-F498-4F56-855D-9B44BE0E2BE7}"/>
              </a:ext>
            </a:extLst>
          </p:cNvPr>
          <p:cNvSpPr txBox="1"/>
          <p:nvPr/>
        </p:nvSpPr>
        <p:spPr>
          <a:xfrm>
            <a:off x="14279787" y="22504892"/>
            <a:ext cx="5687585" cy="1252267"/>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Provide problem information prior to event</a:t>
            </a:r>
          </a:p>
          <a:p>
            <a:pPr marL="342900" indent="-342900">
              <a:buFont typeface="Arial" panose="020B0604020202020204" pitchFamily="34" charset="0"/>
              <a:buChar char="•"/>
            </a:pPr>
            <a:r>
              <a:rPr lang="en-US" sz="2100" dirty="0"/>
              <a:t>Allow for “first draft” team assignments</a:t>
            </a:r>
          </a:p>
        </p:txBody>
      </p:sp>
      <p:sp>
        <p:nvSpPr>
          <p:cNvPr id="44" name="Judging list">
            <a:extLst>
              <a:ext uri="{FF2B5EF4-FFF2-40B4-BE49-F238E27FC236}">
                <a16:creationId xmlns:a16="http://schemas.microsoft.com/office/drawing/2014/main" id="{105C323F-F3BB-53FF-5C83-CF0EA82B5F03}"/>
              </a:ext>
            </a:extLst>
          </p:cNvPr>
          <p:cNvSpPr txBox="1"/>
          <p:nvPr/>
        </p:nvSpPr>
        <p:spPr>
          <a:xfrm>
            <a:off x="13186390" y="24237219"/>
            <a:ext cx="8126713" cy="1575432"/>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Consider how awards align with organizational goals</a:t>
            </a:r>
          </a:p>
          <a:p>
            <a:pPr marL="342900" indent="-342900">
              <a:buFont typeface="Arial" panose="020B0604020202020204" pitchFamily="34" charset="0"/>
              <a:buChar char="•"/>
            </a:pPr>
            <a:r>
              <a:rPr lang="en-US" sz="2100" dirty="0"/>
              <a:t>Depending on scope allow for judge familiarization with problems</a:t>
            </a:r>
          </a:p>
          <a:p>
            <a:pPr marL="342900" indent="-342900">
              <a:buFont typeface="Arial" panose="020B0604020202020204" pitchFamily="34" charset="0"/>
              <a:buChar char="•"/>
            </a:pPr>
            <a:r>
              <a:rPr lang="en-US" sz="2100" dirty="0"/>
              <a:t>Debrief and adjust scoring rubrics every event</a:t>
            </a:r>
            <a:endParaRPr lang="en-US" sz="2363" dirty="0"/>
          </a:p>
        </p:txBody>
      </p:sp>
      <p:sp>
        <p:nvSpPr>
          <p:cNvPr id="47" name="Transition list">
            <a:extLst>
              <a:ext uri="{FF2B5EF4-FFF2-40B4-BE49-F238E27FC236}">
                <a16:creationId xmlns:a16="http://schemas.microsoft.com/office/drawing/2014/main" id="{37F10DAC-9E15-8046-23A2-514D7316CC04}"/>
              </a:ext>
            </a:extLst>
          </p:cNvPr>
          <p:cNvSpPr txBox="1"/>
          <p:nvPr/>
        </p:nvSpPr>
        <p:spPr>
          <a:xfrm>
            <a:off x="12898870" y="26324647"/>
            <a:ext cx="8701743" cy="1575432"/>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Bridging the gap from event to real impact is an inherent issue</a:t>
            </a:r>
          </a:p>
          <a:p>
            <a:pPr marL="342900" indent="-342900">
              <a:buFont typeface="Arial" panose="020B0604020202020204" pitchFamily="34" charset="0"/>
              <a:buChar char="•"/>
            </a:pPr>
            <a:r>
              <a:rPr lang="en-US" sz="2100" dirty="0"/>
              <a:t>Explicitly address post-event actions</a:t>
            </a:r>
          </a:p>
          <a:p>
            <a:pPr marL="342900" indent="-342900">
              <a:buFont typeface="Arial" panose="020B0604020202020204" pitchFamily="34" charset="0"/>
              <a:buChar char="•"/>
            </a:pPr>
            <a:r>
              <a:rPr lang="en-US" sz="2100" dirty="0"/>
              <a:t>Encourage Problem Owner to provide at least one hacker from the unit</a:t>
            </a:r>
          </a:p>
        </p:txBody>
      </p:sp>
      <p:sp>
        <p:nvSpPr>
          <p:cNvPr id="147" name="LESSONS LEARNED">
            <a:extLst>
              <a:ext uri="{FF2B5EF4-FFF2-40B4-BE49-F238E27FC236}">
                <a16:creationId xmlns:a16="http://schemas.microsoft.com/office/drawing/2014/main" id="{CFDED343-26F3-197A-DD3C-56B149977328}"/>
              </a:ext>
            </a:extLst>
          </p:cNvPr>
          <p:cNvSpPr txBox="1"/>
          <p:nvPr/>
        </p:nvSpPr>
        <p:spPr>
          <a:xfrm>
            <a:off x="14995059" y="20909046"/>
            <a:ext cx="4509377" cy="1211936"/>
          </a:xfrm>
          <a:prstGeom prst="rect">
            <a:avLst/>
          </a:prstGeom>
          <a:noFill/>
        </p:spPr>
        <p:txBody>
          <a:bodyPr wrap="none" lIns="300038" tIns="300038" rIns="300038" bIns="300038">
            <a:spAutoFit/>
          </a:bodyPr>
          <a:lstStyle/>
          <a:p>
            <a:pPr algn="ctr"/>
            <a:r>
              <a:rPr lang="en-US" sz="3938" b="1" dirty="0"/>
              <a:t>LESSONS LEARNED</a:t>
            </a:r>
            <a:endParaRPr lang="en-US" sz="3150" b="1" dirty="0"/>
          </a:p>
        </p:txBody>
      </p:sp>
      <p:sp>
        <p:nvSpPr>
          <p:cNvPr id="140" name="FRAMEWORK">
            <a:extLst>
              <a:ext uri="{FF2B5EF4-FFF2-40B4-BE49-F238E27FC236}">
                <a16:creationId xmlns:a16="http://schemas.microsoft.com/office/drawing/2014/main" id="{FBACF6B9-0587-6720-2BCA-4C3AD7E381A0}"/>
              </a:ext>
            </a:extLst>
          </p:cNvPr>
          <p:cNvSpPr txBox="1"/>
          <p:nvPr/>
        </p:nvSpPr>
        <p:spPr>
          <a:xfrm>
            <a:off x="22019294" y="11788750"/>
            <a:ext cx="3469157" cy="1211936"/>
          </a:xfrm>
          <a:prstGeom prst="rect">
            <a:avLst/>
          </a:prstGeom>
          <a:noFill/>
        </p:spPr>
        <p:txBody>
          <a:bodyPr wrap="none" lIns="300038" tIns="300038" rIns="300038" bIns="300038">
            <a:spAutoFit/>
          </a:bodyPr>
          <a:lstStyle/>
          <a:p>
            <a:pPr algn="ctr"/>
            <a:r>
              <a:rPr lang="en-US" sz="3938" b="1" dirty="0"/>
              <a:t>FRAMEWORK</a:t>
            </a:r>
            <a:endParaRPr lang="en-US" sz="3150" b="1" dirty="0"/>
          </a:p>
        </p:txBody>
      </p:sp>
      <p:sp>
        <p:nvSpPr>
          <p:cNvPr id="115" name="EXPAND">
            <a:extLst>
              <a:ext uri="{FF2B5EF4-FFF2-40B4-BE49-F238E27FC236}">
                <a16:creationId xmlns:a16="http://schemas.microsoft.com/office/drawing/2014/main" id="{D80E2F74-4C89-B1D0-376D-1F50173A3A6F}"/>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
        <p:nvSpPr>
          <p:cNvPr id="103" name="EVOLVE">
            <a:extLst>
              <a:ext uri="{FF2B5EF4-FFF2-40B4-BE49-F238E27FC236}">
                <a16:creationId xmlns:a16="http://schemas.microsoft.com/office/drawing/2014/main" id="{2233991B-CD3E-DAB2-1648-CCF9C4991A89}"/>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sp>
        <p:nvSpPr>
          <p:cNvPr id="93" name="EXPOSE">
            <a:extLst>
              <a:ext uri="{FF2B5EF4-FFF2-40B4-BE49-F238E27FC236}">
                <a16:creationId xmlns:a16="http://schemas.microsoft.com/office/drawing/2014/main" id="{23352AA7-111D-31B2-11E1-25AA0F8BCCC5}"/>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sp>
        <p:nvSpPr>
          <p:cNvPr id="68" name="EXPLORE">
            <a:extLst>
              <a:ext uri="{FF2B5EF4-FFF2-40B4-BE49-F238E27FC236}">
                <a16:creationId xmlns:a16="http://schemas.microsoft.com/office/drawing/2014/main" id="{5DCD4E0C-BCE9-C5E6-B3D7-1187D8698E7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162" name="OBJECTIVES">
            <a:extLst>
              <a:ext uri="{FF2B5EF4-FFF2-40B4-BE49-F238E27FC236}">
                <a16:creationId xmlns:a16="http://schemas.microsoft.com/office/drawing/2014/main" id="{9BB61780-B5A6-748C-5902-B44FFD71648D}"/>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51" name="GitHub Paper">
            <a:extLst>
              <a:ext uri="{FF2B5EF4-FFF2-40B4-BE49-F238E27FC236}">
                <a16:creationId xmlns:a16="http://schemas.microsoft.com/office/drawing/2014/main" id="{766C2C8D-361A-9E9A-ECF1-0BE2D8B568B3}"/>
              </a:ext>
            </a:extLst>
          </p:cNvPr>
          <p:cNvGrpSpPr/>
          <p:nvPr/>
        </p:nvGrpSpPr>
        <p:grpSpPr>
          <a:xfrm>
            <a:off x="6908911" y="2023625"/>
            <a:ext cx="4202360" cy="2944122"/>
            <a:chOff x="10511307" y="3083618"/>
            <a:chExt cx="6403596" cy="4486282"/>
          </a:xfrm>
        </p:grpSpPr>
        <p:pic>
          <p:nvPicPr>
            <p:cNvPr id="9" name="QR code: github paper" descr="Qr code&#10;&#10;Description automatically generated">
              <a:extLst>
                <a:ext uri="{FF2B5EF4-FFF2-40B4-BE49-F238E27FC236}">
                  <a16:creationId xmlns:a16="http://schemas.microsoft.com/office/drawing/2014/main" id="{A07D08A6-249C-01ED-B1F7-A94861D0FF0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10" name="Label: github page paper">
              <a:extLst>
                <a:ext uri="{FF2B5EF4-FFF2-40B4-BE49-F238E27FC236}">
                  <a16:creationId xmlns:a16="http://schemas.microsoft.com/office/drawing/2014/main" id="{BD4DE6A7-F141-586D-BB5C-DB48C326C0BA}"/>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49" name="GitHub Site">
            <a:extLst>
              <a:ext uri="{FF2B5EF4-FFF2-40B4-BE49-F238E27FC236}">
                <a16:creationId xmlns:a16="http://schemas.microsoft.com/office/drawing/2014/main" id="{77E90BBD-5C4F-B154-5370-435B59FFE538}"/>
              </a:ext>
            </a:extLst>
          </p:cNvPr>
          <p:cNvGrpSpPr/>
          <p:nvPr/>
        </p:nvGrpSpPr>
        <p:grpSpPr>
          <a:xfrm>
            <a:off x="17715896" y="2023625"/>
            <a:ext cx="4200525" cy="2944241"/>
            <a:chOff x="26979093" y="3083618"/>
            <a:chExt cx="6400800" cy="4486463"/>
          </a:xfrm>
        </p:grpSpPr>
        <p:pic>
          <p:nvPicPr>
            <p:cNvPr id="12" name="QR code: github site" descr="Qr code&#10;&#10;Description automatically generated">
              <a:extLst>
                <a:ext uri="{FF2B5EF4-FFF2-40B4-BE49-F238E27FC236}">
                  <a16:creationId xmlns:a16="http://schemas.microsoft.com/office/drawing/2014/main" id="{C68239DC-3827-4DAC-CF5F-1E08DC66871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14" name="Label: github site">
              <a:extLst>
                <a:ext uri="{FF2B5EF4-FFF2-40B4-BE49-F238E27FC236}">
                  <a16:creationId xmlns:a16="http://schemas.microsoft.com/office/drawing/2014/main" id="{6AA8EBF0-F356-C1B9-55C2-03CBB6ACF987}"/>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8" name="Authors&amp;Affiliations">
            <a:extLst>
              <a:ext uri="{FF2B5EF4-FFF2-40B4-BE49-F238E27FC236}">
                <a16:creationId xmlns:a16="http://schemas.microsoft.com/office/drawing/2014/main" id="{8A6B3801-B002-6D74-6F26-0D087000EDEE}"/>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7" name="Title">
            <a:extLst>
              <a:ext uri="{FF2B5EF4-FFF2-40B4-BE49-F238E27FC236}">
                <a16:creationId xmlns:a16="http://schemas.microsoft.com/office/drawing/2014/main" id="{3E2D553F-DBC1-8D81-CA6F-0520AD6EC767}"/>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grpSp>
        <p:nvGrpSpPr>
          <p:cNvPr id="2" name="Group 1">
            <a:extLst>
              <a:ext uri="{FF2B5EF4-FFF2-40B4-BE49-F238E27FC236}">
                <a16:creationId xmlns:a16="http://schemas.microsoft.com/office/drawing/2014/main" id="{C2CD1182-C432-47E4-E1C8-54748BE3F983}"/>
              </a:ext>
            </a:extLst>
          </p:cNvPr>
          <p:cNvGrpSpPr/>
          <p:nvPr/>
        </p:nvGrpSpPr>
        <p:grpSpPr>
          <a:xfrm>
            <a:off x="816131" y="1165482"/>
            <a:ext cx="2119485" cy="2100863"/>
            <a:chOff x="816131" y="1165482"/>
            <a:chExt cx="2119485" cy="2100863"/>
          </a:xfrm>
        </p:grpSpPr>
        <p:pic>
          <p:nvPicPr>
            <p:cNvPr id="3" name="Hacker" descr="A picture containing curtain, person, computer">
              <a:extLst>
                <a:ext uri="{FF2B5EF4-FFF2-40B4-BE49-F238E27FC236}">
                  <a16:creationId xmlns:a16="http://schemas.microsoft.com/office/drawing/2014/main" id="{F7D32352-91BE-9B49-2A32-C74D5439BDD6}"/>
                </a:ext>
              </a:extLst>
            </p:cNvPr>
            <p:cNvPicPr>
              <a:picLocks noChangeAspect="1"/>
            </p:cNvPicPr>
            <p:nvPr/>
          </p:nvPicPr>
          <p:blipFill rotWithShape="1">
            <a:blip r:embed="rId2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 name="Hacker &quot;Not Allowed&quot;">
              <a:extLst>
                <a:ext uri="{FF2B5EF4-FFF2-40B4-BE49-F238E27FC236}">
                  <a16:creationId xmlns:a16="http://schemas.microsoft.com/office/drawing/2014/main" id="{3D36EEC4-B444-3823-F7C0-768C29DBFB39}"/>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5" name="Group 4">
            <a:extLst>
              <a:ext uri="{FF2B5EF4-FFF2-40B4-BE49-F238E27FC236}">
                <a16:creationId xmlns:a16="http://schemas.microsoft.com/office/drawing/2014/main" id="{1E9089BE-73C1-A48B-B095-BA573794C3F1}"/>
              </a:ext>
            </a:extLst>
          </p:cNvPr>
          <p:cNvGrpSpPr/>
          <p:nvPr/>
        </p:nvGrpSpPr>
        <p:grpSpPr>
          <a:xfrm>
            <a:off x="3545668" y="1596010"/>
            <a:ext cx="2119485" cy="2100864"/>
            <a:chOff x="3545668" y="1596010"/>
            <a:chExt cx="2119485" cy="2100864"/>
          </a:xfrm>
        </p:grpSpPr>
        <p:pic>
          <p:nvPicPr>
            <p:cNvPr id="6" name="Phone" descr="A hand holding a cell phone">
              <a:extLst>
                <a:ext uri="{FF2B5EF4-FFF2-40B4-BE49-F238E27FC236}">
                  <a16:creationId xmlns:a16="http://schemas.microsoft.com/office/drawing/2014/main" id="{145128A2-578C-892B-0FDA-7E0EA7948744}"/>
                </a:ext>
              </a:extLst>
            </p:cNvPr>
            <p:cNvPicPr>
              <a:picLocks noChangeAspect="1"/>
            </p:cNvPicPr>
            <p:nvPr/>
          </p:nvPicPr>
          <p:blipFill rotWithShape="1">
            <a:blip r:embed="rId2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11" name="Phone &quot;Not Allowed&quot;">
              <a:extLst>
                <a:ext uri="{FF2B5EF4-FFF2-40B4-BE49-F238E27FC236}">
                  <a16:creationId xmlns:a16="http://schemas.microsoft.com/office/drawing/2014/main" id="{1E943929-0DB2-710F-DE30-78A66D264605}"/>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16" name="Group 15">
            <a:extLst>
              <a:ext uri="{FF2B5EF4-FFF2-40B4-BE49-F238E27FC236}">
                <a16:creationId xmlns:a16="http://schemas.microsoft.com/office/drawing/2014/main" id="{F558843B-097C-55CC-B752-77C0AE35A033}"/>
              </a:ext>
            </a:extLst>
          </p:cNvPr>
          <p:cNvGrpSpPr/>
          <p:nvPr/>
        </p:nvGrpSpPr>
        <p:grpSpPr>
          <a:xfrm>
            <a:off x="1507521" y="3673433"/>
            <a:ext cx="2119485" cy="2100864"/>
            <a:chOff x="1507521" y="3673433"/>
            <a:chExt cx="2119485" cy="2100864"/>
          </a:xfrm>
        </p:grpSpPr>
        <p:pic>
          <p:nvPicPr>
            <p:cNvPr id="20" name="Crypto" descr="A picture containing text">
              <a:extLst>
                <a:ext uri="{FF2B5EF4-FFF2-40B4-BE49-F238E27FC236}">
                  <a16:creationId xmlns:a16="http://schemas.microsoft.com/office/drawing/2014/main" id="{BB8164A3-E9B2-3E75-42B2-2A45E11A5C28}"/>
                </a:ext>
              </a:extLst>
            </p:cNvPr>
            <p:cNvPicPr>
              <a:picLocks noChangeAspect="1"/>
            </p:cNvPicPr>
            <p:nvPr/>
          </p:nvPicPr>
          <p:blipFill rotWithShape="1">
            <a:blip r:embed="rId3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37" name="Crypto &quot;Not Allowed&quot;">
              <a:extLst>
                <a:ext uri="{FF2B5EF4-FFF2-40B4-BE49-F238E27FC236}">
                  <a16:creationId xmlns:a16="http://schemas.microsoft.com/office/drawing/2014/main" id="{9F32400C-CEA0-3181-063D-678753C843B5}"/>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2778363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Authors&amp;Affiliations">
            <a:extLst>
              <a:ext uri="{FF2B5EF4-FFF2-40B4-BE49-F238E27FC236}">
                <a16:creationId xmlns:a16="http://schemas.microsoft.com/office/drawing/2014/main" id="{CA73AB30-A50B-FEAF-AC43-3CAC27E84F22}"/>
              </a:ext>
            </a:extLst>
          </p:cNvPr>
          <p:cNvGraphicFramePr>
            <a:graphicFrameLocks noGrp="1"/>
          </p:cNvGraphicFramePr>
          <p:nvPr>
            <p:extLst>
              <p:ext uri="{D42A27DB-BD31-4B8C-83A1-F6EECF244321}">
                <p14:modId xmlns:p14="http://schemas.microsoft.com/office/powerpoint/2010/main" val="3320539693"/>
              </p:ext>
            </p:extLst>
          </p:nvPr>
        </p:nvGraphicFramePr>
        <p:xfrm>
          <a:off x="-1" y="14264106"/>
          <a:ext cx="51206400" cy="3135474"/>
        </p:xfrm>
        <a:graphic>
          <a:graphicData uri="http://schemas.openxmlformats.org/drawingml/2006/table">
            <a:tbl>
              <a:tblPr/>
              <a:tblGrid>
                <a:gridCol w="17068800">
                  <a:extLst>
                    <a:ext uri="{9D8B030D-6E8A-4147-A177-3AD203B41FA5}">
                      <a16:colId xmlns:a16="http://schemas.microsoft.com/office/drawing/2014/main" val="156786063"/>
                    </a:ext>
                  </a:extLst>
                </a:gridCol>
                <a:gridCol w="17068800">
                  <a:extLst>
                    <a:ext uri="{9D8B030D-6E8A-4147-A177-3AD203B41FA5}">
                      <a16:colId xmlns:a16="http://schemas.microsoft.com/office/drawing/2014/main" val="552955126"/>
                    </a:ext>
                  </a:extLst>
                </a:gridCol>
                <a:gridCol w="17068800">
                  <a:extLst>
                    <a:ext uri="{9D8B030D-6E8A-4147-A177-3AD203B41FA5}">
                      <a16:colId xmlns:a16="http://schemas.microsoft.com/office/drawing/2014/main" val="4245735855"/>
                    </a:ext>
                  </a:extLst>
                </a:gridCol>
              </a:tblGrid>
              <a:tr h="319354">
                <a:tc>
                  <a:txBody>
                    <a:bodyPr/>
                    <a:lstStyle/>
                    <a:p>
                      <a:pPr algn="ctr"/>
                      <a:r>
                        <a:rPr lang="en-US" sz="66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66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66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grpSp>
        <p:nvGrpSpPr>
          <p:cNvPr id="4" name="GitHub Paper">
            <a:extLst>
              <a:ext uri="{FF2B5EF4-FFF2-40B4-BE49-F238E27FC236}">
                <a16:creationId xmlns:a16="http://schemas.microsoft.com/office/drawing/2014/main" id="{3F98BD68-B7BF-E80E-26DD-B52E6C405DE6}"/>
              </a:ext>
            </a:extLst>
          </p:cNvPr>
          <p:cNvGrpSpPr/>
          <p:nvPr/>
        </p:nvGrpSpPr>
        <p:grpSpPr>
          <a:xfrm>
            <a:off x="348343" y="20075597"/>
            <a:ext cx="13773927" cy="8391751"/>
            <a:chOff x="10511305" y="-3895658"/>
            <a:chExt cx="20988842" cy="12787432"/>
          </a:xfrm>
        </p:grpSpPr>
        <p:pic>
          <p:nvPicPr>
            <p:cNvPr id="5" name="QR code: github paper" descr="Qr code&#10;&#10;Description automatically generated">
              <a:extLst>
                <a:ext uri="{FF2B5EF4-FFF2-40B4-BE49-F238E27FC236}">
                  <a16:creationId xmlns:a16="http://schemas.microsoft.com/office/drawing/2014/main" id="{A8A14936-012E-CF15-B7BD-CAF39E65B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1151" y="-3895658"/>
              <a:ext cx="10269148" cy="10269149"/>
            </a:xfrm>
            <a:prstGeom prst="rect">
              <a:avLst/>
            </a:prstGeom>
          </p:spPr>
        </p:pic>
        <p:sp>
          <p:nvSpPr>
            <p:cNvPr id="6" name="Label: github page paper">
              <a:extLst>
                <a:ext uri="{FF2B5EF4-FFF2-40B4-BE49-F238E27FC236}">
                  <a16:creationId xmlns:a16="http://schemas.microsoft.com/office/drawing/2014/main" id="{E9EDAB8A-2264-086A-A5EE-AFEB8B87B002}"/>
                </a:ext>
              </a:extLst>
            </p:cNvPr>
            <p:cNvSpPr txBox="1"/>
            <p:nvPr/>
          </p:nvSpPr>
          <p:spPr>
            <a:xfrm>
              <a:off x="10511305" y="6875105"/>
              <a:ext cx="20988842" cy="2016669"/>
            </a:xfrm>
            <a:prstGeom prst="rect">
              <a:avLst/>
            </a:prstGeom>
            <a:noFill/>
          </p:spPr>
          <p:txBody>
            <a:bodyPr wrap="square" rtlCol="0">
              <a:spAutoFit/>
            </a:bodyPr>
            <a:lstStyle/>
            <a:p>
              <a:pPr algn="ctr"/>
              <a:r>
                <a:rPr lang="en-US" sz="8000" dirty="0"/>
                <a:t>GitHub Pages Site for Full Paper</a:t>
              </a:r>
            </a:p>
          </p:txBody>
        </p:sp>
      </p:grpSp>
      <p:grpSp>
        <p:nvGrpSpPr>
          <p:cNvPr id="7" name="GitHub Site">
            <a:extLst>
              <a:ext uri="{FF2B5EF4-FFF2-40B4-BE49-F238E27FC236}">
                <a16:creationId xmlns:a16="http://schemas.microsoft.com/office/drawing/2014/main" id="{798A61DC-061B-3EF2-D7F8-0ED26B44BA12}"/>
              </a:ext>
            </a:extLst>
          </p:cNvPr>
          <p:cNvGrpSpPr>
            <a:grpSpLocks noChangeAspect="1"/>
          </p:cNvGrpSpPr>
          <p:nvPr/>
        </p:nvGrpSpPr>
        <p:grpSpPr>
          <a:xfrm>
            <a:off x="38250941" y="20075597"/>
            <a:ext cx="11794186" cy="8310008"/>
            <a:chOff x="26979093" y="3083618"/>
            <a:chExt cx="6400800" cy="4509909"/>
          </a:xfrm>
        </p:grpSpPr>
        <p:pic>
          <p:nvPicPr>
            <p:cNvPr id="8" name="QR code: github site" descr="Qr code&#10;&#10;Description automatically generated">
              <a:extLst>
                <a:ext uri="{FF2B5EF4-FFF2-40B4-BE49-F238E27FC236}">
                  <a16:creationId xmlns:a16="http://schemas.microsoft.com/office/drawing/2014/main" id="{2B6F6288-7AB5-77F1-D162-BFEC65ADE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9" name="Label: github site">
              <a:extLst>
                <a:ext uri="{FF2B5EF4-FFF2-40B4-BE49-F238E27FC236}">
                  <a16:creationId xmlns:a16="http://schemas.microsoft.com/office/drawing/2014/main" id="{0F3361EE-BC86-B720-CB5A-321C61A9E478}"/>
                </a:ext>
              </a:extLst>
            </p:cNvPr>
            <p:cNvSpPr txBox="1"/>
            <p:nvPr/>
          </p:nvSpPr>
          <p:spPr>
            <a:xfrm>
              <a:off x="26979093" y="6875286"/>
              <a:ext cx="6400800" cy="718241"/>
            </a:xfrm>
            <a:prstGeom prst="rect">
              <a:avLst/>
            </a:prstGeom>
            <a:noFill/>
          </p:spPr>
          <p:txBody>
            <a:bodyPr wrap="square" rtlCol="0">
              <a:spAutoFit/>
            </a:bodyPr>
            <a:lstStyle/>
            <a:p>
              <a:pPr algn="ctr"/>
              <a:r>
                <a:rPr lang="en-US" sz="8000" dirty="0"/>
                <a:t>GitHub Site for Quarto .qmd</a:t>
              </a:r>
            </a:p>
          </p:txBody>
        </p:sp>
      </p:grpSp>
      <p:sp>
        <p:nvSpPr>
          <p:cNvPr id="10" name="Disclaimer">
            <a:extLst>
              <a:ext uri="{FF2B5EF4-FFF2-40B4-BE49-F238E27FC236}">
                <a16:creationId xmlns:a16="http://schemas.microsoft.com/office/drawing/2014/main" id="{5B226F35-290D-7850-D8D8-1946A3C50E5E}"/>
              </a:ext>
            </a:extLst>
          </p:cNvPr>
          <p:cNvSpPr txBox="1"/>
          <p:nvPr/>
        </p:nvSpPr>
        <p:spPr>
          <a:xfrm>
            <a:off x="14630399" y="19560815"/>
            <a:ext cx="21945600" cy="7253910"/>
          </a:xfrm>
          <a:prstGeom prst="rect">
            <a:avLst/>
          </a:prstGeom>
          <a:noFill/>
        </p:spPr>
        <p:txBody>
          <a:bodyPr wrap="square" lIns="300038" tIns="300038" rIns="300038" bIns="300038" anchor="ctr">
            <a:spAutoFit/>
          </a:bodyPr>
          <a:lstStyle/>
          <a:p>
            <a:pPr algn="just"/>
            <a:r>
              <a:rPr lang="en-US" sz="7200" b="1" dirty="0">
                <a:solidFill>
                  <a:schemeClr val="bg1">
                    <a:lumMod val="65000"/>
                  </a:schemeClr>
                </a:solidFill>
                <a:latin typeface="system-ui"/>
              </a:rPr>
              <a:t>Disclaimer</a:t>
            </a:r>
          </a:p>
          <a:p>
            <a:pPr algn="just"/>
            <a:r>
              <a:rPr lang="en-US" sz="7200" dirty="0">
                <a:solidFill>
                  <a:schemeClr val="bg1">
                    <a:lumMod val="65000"/>
                  </a:schemeClr>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11" name="DistA">
            <a:extLst>
              <a:ext uri="{FF2B5EF4-FFF2-40B4-BE49-F238E27FC236}">
                <a16:creationId xmlns:a16="http://schemas.microsoft.com/office/drawing/2014/main" id="{4313CA2E-4397-329F-53B8-D87210F1996E}"/>
              </a:ext>
            </a:extLst>
          </p:cNvPr>
          <p:cNvSpPr txBox="1"/>
          <p:nvPr/>
        </p:nvSpPr>
        <p:spPr>
          <a:xfrm>
            <a:off x="14854586" y="27587309"/>
            <a:ext cx="23302470" cy="1283045"/>
          </a:xfrm>
          <a:prstGeom prst="rect">
            <a:avLst/>
          </a:prstGeom>
          <a:noFill/>
        </p:spPr>
        <p:txBody>
          <a:bodyPr wrap="none" lIns="300038" tIns="300038" rIns="300038" bIns="300038" anchor="ctr">
            <a:spAutoFit/>
          </a:bodyPr>
          <a:lstStyle/>
          <a:p>
            <a:pPr algn="ctr"/>
            <a:r>
              <a:rPr lang="en-US" sz="4400" dirty="0">
                <a:solidFill>
                  <a:srgbClr val="212529"/>
                </a:solidFill>
                <a:latin typeface="system-ui"/>
              </a:rPr>
              <a:t>DISTRIBUTION STATEMENT A. Approved for public release: distribution unlimited. 96TW-2022-0053</a:t>
            </a:r>
          </a:p>
        </p:txBody>
      </p:sp>
      <p:sp>
        <p:nvSpPr>
          <p:cNvPr id="12" name="Title">
            <a:extLst>
              <a:ext uri="{FF2B5EF4-FFF2-40B4-BE49-F238E27FC236}">
                <a16:creationId xmlns:a16="http://schemas.microsoft.com/office/drawing/2014/main" id="{1480ECC1-2EE5-F6C0-50AA-72515A2FB18F}"/>
              </a:ext>
            </a:extLst>
          </p:cNvPr>
          <p:cNvSpPr txBox="1"/>
          <p:nvPr/>
        </p:nvSpPr>
        <p:spPr>
          <a:xfrm>
            <a:off x="0" y="918849"/>
            <a:ext cx="51718048" cy="12572673"/>
          </a:xfrm>
          <a:prstGeom prst="rect">
            <a:avLst/>
          </a:prstGeom>
          <a:noFill/>
        </p:spPr>
        <p:txBody>
          <a:bodyPr wrap="square" anchor="ctr">
            <a:spAutoFit/>
          </a:bodyPr>
          <a:lstStyle/>
          <a:p>
            <a:pPr algn="ctr"/>
            <a:r>
              <a:rPr lang="en-US" sz="41300" dirty="0">
                <a:solidFill>
                  <a:srgbClr val="212529"/>
                </a:solidFill>
                <a:latin typeface="system-ui"/>
              </a:rPr>
              <a:t>Data Hackathons: </a:t>
            </a:r>
            <a:r>
              <a:rPr lang="en-US" sz="19900" dirty="0">
                <a:solidFill>
                  <a:srgbClr val="212529"/>
                </a:solidFill>
                <a:latin typeface="system-ui"/>
              </a:rPr>
              <a:t>Jumpstarting Your Test Organization’s Digital Transformation</a:t>
            </a:r>
            <a:endParaRPr lang="en-US" sz="6300" dirty="0">
              <a:solidFill>
                <a:srgbClr val="212529"/>
              </a:solidFill>
              <a:latin typeface="system-ui"/>
            </a:endParaRPr>
          </a:p>
        </p:txBody>
      </p:sp>
    </p:spTree>
    <p:extLst>
      <p:ext uri="{BB962C8B-B14F-4D97-AF65-F5344CB8AC3E}">
        <p14:creationId xmlns:p14="http://schemas.microsoft.com/office/powerpoint/2010/main" val="343004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itHub Paper">
            <a:extLst>
              <a:ext uri="{FF2B5EF4-FFF2-40B4-BE49-F238E27FC236}">
                <a16:creationId xmlns:a16="http://schemas.microsoft.com/office/drawing/2014/main" id="{912433D1-583F-447B-A781-83F18D00C027}"/>
              </a:ext>
            </a:extLst>
          </p:cNvPr>
          <p:cNvGrpSpPr/>
          <p:nvPr/>
        </p:nvGrpSpPr>
        <p:grpSpPr>
          <a:xfrm>
            <a:off x="6908911" y="2023625"/>
            <a:ext cx="4202360" cy="2944122"/>
            <a:chOff x="10511307" y="3083618"/>
            <a:chExt cx="6403596" cy="4486282"/>
          </a:xfrm>
        </p:grpSpPr>
        <p:pic>
          <p:nvPicPr>
            <p:cNvPr id="11" name="QR code: github paper" descr="Qr code&#10;&#10;Description automatically generated">
              <a:extLst>
                <a:ext uri="{FF2B5EF4-FFF2-40B4-BE49-F238E27FC236}">
                  <a16:creationId xmlns:a16="http://schemas.microsoft.com/office/drawing/2014/main" id="{288765BD-B926-ACBD-4ED9-8917F4A94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12" name="Label: github page paper">
              <a:extLst>
                <a:ext uri="{FF2B5EF4-FFF2-40B4-BE49-F238E27FC236}">
                  <a16:creationId xmlns:a16="http://schemas.microsoft.com/office/drawing/2014/main" id="{0904D849-D00A-8A1E-EF96-EFB09C968E6A}"/>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13" name="GitHub Site">
            <a:extLst>
              <a:ext uri="{FF2B5EF4-FFF2-40B4-BE49-F238E27FC236}">
                <a16:creationId xmlns:a16="http://schemas.microsoft.com/office/drawing/2014/main" id="{7BD3D95E-A919-9A58-8B84-633B4A6EC250}"/>
              </a:ext>
            </a:extLst>
          </p:cNvPr>
          <p:cNvGrpSpPr/>
          <p:nvPr/>
        </p:nvGrpSpPr>
        <p:grpSpPr>
          <a:xfrm>
            <a:off x="17715896" y="2023625"/>
            <a:ext cx="4200525" cy="2944241"/>
            <a:chOff x="26979093" y="3083618"/>
            <a:chExt cx="6400800" cy="4486463"/>
          </a:xfrm>
        </p:grpSpPr>
        <p:pic>
          <p:nvPicPr>
            <p:cNvPr id="14" name="QR code: github site" descr="Qr code&#10;&#10;Description automatically generated">
              <a:extLst>
                <a:ext uri="{FF2B5EF4-FFF2-40B4-BE49-F238E27FC236}">
                  <a16:creationId xmlns:a16="http://schemas.microsoft.com/office/drawing/2014/main" id="{83EA4A0E-5CEC-496A-8108-6BAFD6354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15" name="Label: github site">
              <a:extLst>
                <a:ext uri="{FF2B5EF4-FFF2-40B4-BE49-F238E27FC236}">
                  <a16:creationId xmlns:a16="http://schemas.microsoft.com/office/drawing/2014/main" id="{35A8F619-A8AD-0A22-98A5-FD33CE407C8E}"/>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16" name="Authors&amp;Affiliations">
            <a:extLst>
              <a:ext uri="{FF2B5EF4-FFF2-40B4-BE49-F238E27FC236}">
                <a16:creationId xmlns:a16="http://schemas.microsoft.com/office/drawing/2014/main" id="{109B6092-4DA7-E9D1-2962-1DA92641C30E}"/>
              </a:ext>
            </a:extLst>
          </p:cNvPr>
          <p:cNvGraphicFramePr>
            <a:graphicFrameLocks noGrp="1"/>
          </p:cNvGraphicFramePr>
          <p:nvPr>
            <p:extLst>
              <p:ext uri="{D42A27DB-BD31-4B8C-83A1-F6EECF244321}">
                <p14:modId xmlns:p14="http://schemas.microsoft.com/office/powerpoint/2010/main" val="2572419954"/>
              </p:ext>
            </p:extLst>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17" name="Title">
            <a:extLst>
              <a:ext uri="{FF2B5EF4-FFF2-40B4-BE49-F238E27FC236}">
                <a16:creationId xmlns:a16="http://schemas.microsoft.com/office/drawing/2014/main" id="{BCA328DF-C2F0-ED88-4E29-BC847744F836}"/>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18" name="Hackathon logo" descr="Graphical user interface, application&#10;&#10;Description automatically generated with medium confidence">
            <a:extLst>
              <a:ext uri="{FF2B5EF4-FFF2-40B4-BE49-F238E27FC236}">
                <a16:creationId xmlns:a16="http://schemas.microsoft.com/office/drawing/2014/main" id="{AAFD2B92-0D84-C95C-1C72-10A086469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4712" y="18485668"/>
            <a:ext cx="4852485" cy="5400675"/>
          </a:xfrm>
          <a:prstGeom prst="rect">
            <a:avLst/>
          </a:prstGeom>
        </p:spPr>
      </p:pic>
      <p:graphicFrame>
        <p:nvGraphicFramePr>
          <p:cNvPr id="19" name="2021-11">
            <a:extLst>
              <a:ext uri="{FF2B5EF4-FFF2-40B4-BE49-F238E27FC236}">
                <a16:creationId xmlns:a16="http://schemas.microsoft.com/office/drawing/2014/main" id="{0F5F56D1-80C7-CF59-C3FE-34F05A2A43B5}"/>
              </a:ext>
            </a:extLst>
          </p:cNvPr>
          <p:cNvGraphicFramePr>
            <a:graphicFrameLocks noGrp="1"/>
          </p:cNvGraphicFramePr>
          <p:nvPr>
            <p:extLst>
              <p:ext uri="{D42A27DB-BD31-4B8C-83A1-F6EECF244321}">
                <p14:modId xmlns:p14="http://schemas.microsoft.com/office/powerpoint/2010/main" val="390666745"/>
              </p:ext>
            </p:extLst>
          </p:nvPr>
        </p:nvGraphicFramePr>
        <p:xfrm>
          <a:off x="15522950" y="10276444"/>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0" name="2022-03">
            <a:extLst>
              <a:ext uri="{FF2B5EF4-FFF2-40B4-BE49-F238E27FC236}">
                <a16:creationId xmlns:a16="http://schemas.microsoft.com/office/drawing/2014/main" id="{6420444F-FE31-B144-31A5-C901C7D9BCD5}"/>
              </a:ext>
            </a:extLst>
          </p:cNvPr>
          <p:cNvGraphicFramePr>
            <a:graphicFrameLocks noGrp="1"/>
          </p:cNvGraphicFramePr>
          <p:nvPr>
            <p:extLst>
              <p:ext uri="{D42A27DB-BD31-4B8C-83A1-F6EECF244321}">
                <p14:modId xmlns:p14="http://schemas.microsoft.com/office/powerpoint/2010/main" val="3671069179"/>
              </p:ext>
            </p:extLst>
          </p:nvPr>
        </p:nvGraphicFramePr>
        <p:xfrm>
          <a:off x="15522950" y="12552537"/>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1" name="2022-08">
            <a:extLst>
              <a:ext uri="{FF2B5EF4-FFF2-40B4-BE49-F238E27FC236}">
                <a16:creationId xmlns:a16="http://schemas.microsoft.com/office/drawing/2014/main" id="{3716705A-6EE8-5C4D-0878-70ADC5413B1D}"/>
              </a:ext>
            </a:extLst>
          </p:cNvPr>
          <p:cNvGraphicFramePr>
            <a:graphicFrameLocks noGrp="1"/>
          </p:cNvGraphicFramePr>
          <p:nvPr>
            <p:extLst>
              <p:ext uri="{D42A27DB-BD31-4B8C-83A1-F6EECF244321}">
                <p14:modId xmlns:p14="http://schemas.microsoft.com/office/powerpoint/2010/main" val="3503440301"/>
              </p:ext>
            </p:extLst>
          </p:nvPr>
        </p:nvGraphicFramePr>
        <p:xfrm>
          <a:off x="15522950" y="15643758"/>
          <a:ext cx="9598567" cy="1157288"/>
        </p:xfrm>
        <a:graphic>
          <a:graphicData uri="http://schemas.openxmlformats.org/drawingml/2006/table">
            <a:tbl>
              <a:tblPr firstRow="1" bandRow="1">
                <a:tableStyleId>{5C22544A-7EE6-4342-B048-85BDC9FD1C3A}</a:tableStyleId>
              </a:tblPr>
              <a:tblGrid>
                <a:gridCol w="4752247">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2" name="2022-11">
            <a:extLst>
              <a:ext uri="{FF2B5EF4-FFF2-40B4-BE49-F238E27FC236}">
                <a16:creationId xmlns:a16="http://schemas.microsoft.com/office/drawing/2014/main" id="{FD9EE905-F2B0-218E-1EB6-3BE720D1F05A}"/>
              </a:ext>
            </a:extLst>
          </p:cNvPr>
          <p:cNvGraphicFramePr>
            <a:graphicFrameLocks noGrp="1"/>
          </p:cNvGraphicFramePr>
          <p:nvPr>
            <p:extLst>
              <p:ext uri="{D42A27DB-BD31-4B8C-83A1-F6EECF244321}">
                <p14:modId xmlns:p14="http://schemas.microsoft.com/office/powerpoint/2010/main" val="973359370"/>
              </p:ext>
            </p:extLst>
          </p:nvPr>
        </p:nvGraphicFramePr>
        <p:xfrm>
          <a:off x="15522950" y="17477344"/>
          <a:ext cx="9640933" cy="1157288"/>
        </p:xfrm>
        <a:graphic>
          <a:graphicData uri="http://schemas.openxmlformats.org/drawingml/2006/table">
            <a:tbl>
              <a:tblPr firstRow="1" bandRow="1">
                <a:tableStyleId>{5C22544A-7EE6-4342-B048-85BDC9FD1C3A}</a:tableStyleId>
              </a:tblPr>
              <a:tblGrid>
                <a:gridCol w="4794613">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2">
            <a:extLst>
              <a:ext uri="{FF2B5EF4-FFF2-40B4-BE49-F238E27FC236}">
                <a16:creationId xmlns:a16="http://schemas.microsoft.com/office/drawing/2014/main" id="{CD72C154-825F-F7F4-B80D-073D0B0531BE}"/>
              </a:ext>
            </a:extLst>
          </p:cNvPr>
          <p:cNvGraphicFramePr>
            <a:graphicFrameLocks noGrp="1"/>
          </p:cNvGraphicFramePr>
          <p:nvPr>
            <p:extLst>
              <p:ext uri="{D42A27DB-BD31-4B8C-83A1-F6EECF244321}">
                <p14:modId xmlns:p14="http://schemas.microsoft.com/office/powerpoint/2010/main" val="2407871932"/>
              </p:ext>
            </p:extLst>
          </p:nvPr>
        </p:nvGraphicFramePr>
        <p:xfrm>
          <a:off x="15522950" y="19132300"/>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4" name="2023-05">
            <a:extLst>
              <a:ext uri="{FF2B5EF4-FFF2-40B4-BE49-F238E27FC236}">
                <a16:creationId xmlns:a16="http://schemas.microsoft.com/office/drawing/2014/main" id="{66E5122D-D38D-0D82-AD98-554CDC29747C}"/>
              </a:ext>
            </a:extLst>
          </p:cNvPr>
          <p:cNvGraphicFramePr>
            <a:graphicFrameLocks noGrp="1"/>
          </p:cNvGraphicFramePr>
          <p:nvPr>
            <p:extLst>
              <p:ext uri="{D42A27DB-BD31-4B8C-83A1-F6EECF244321}">
                <p14:modId xmlns:p14="http://schemas.microsoft.com/office/powerpoint/2010/main" val="3039237539"/>
              </p:ext>
            </p:extLst>
          </p:nvPr>
        </p:nvGraphicFramePr>
        <p:xfrm>
          <a:off x="15522950" y="21077794"/>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5" name="2023-08">
            <a:extLst>
              <a:ext uri="{FF2B5EF4-FFF2-40B4-BE49-F238E27FC236}">
                <a16:creationId xmlns:a16="http://schemas.microsoft.com/office/drawing/2014/main" id="{3D3C3BB6-DCB5-9FC4-7EFF-2A6EC98FA46A}"/>
              </a:ext>
            </a:extLst>
          </p:cNvPr>
          <p:cNvGraphicFramePr>
            <a:graphicFrameLocks noGrp="1"/>
          </p:cNvGraphicFramePr>
          <p:nvPr>
            <p:extLst>
              <p:ext uri="{D42A27DB-BD31-4B8C-83A1-F6EECF244321}">
                <p14:modId xmlns:p14="http://schemas.microsoft.com/office/powerpoint/2010/main" val="260304771"/>
              </p:ext>
            </p:extLst>
          </p:nvPr>
        </p:nvGraphicFramePr>
        <p:xfrm>
          <a:off x="15522950" y="22878019"/>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26" name="Futureline">
            <a:extLst>
              <a:ext uri="{FF2B5EF4-FFF2-40B4-BE49-F238E27FC236}">
                <a16:creationId xmlns:a16="http://schemas.microsoft.com/office/drawing/2014/main" id="{C99E6183-46A9-9F33-93B2-DA29D3899C24}"/>
              </a:ext>
            </a:extLst>
          </p:cNvPr>
          <p:cNvCxnSpPr>
            <a:cxnSpLocks/>
          </p:cNvCxnSpPr>
          <p:nvPr/>
        </p:nvCxnSpPr>
        <p:spPr>
          <a:xfrm>
            <a:off x="15326487" y="17905969"/>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Nowline">
            <a:extLst>
              <a:ext uri="{FF2B5EF4-FFF2-40B4-BE49-F238E27FC236}">
                <a16:creationId xmlns:a16="http://schemas.microsoft.com/office/drawing/2014/main" id="{3BA045D6-1B5E-7380-67E0-545BD6F4420D}"/>
              </a:ext>
            </a:extLst>
          </p:cNvPr>
          <p:cNvCxnSpPr>
            <a:cxnSpLocks/>
          </p:cNvCxnSpPr>
          <p:nvPr/>
        </p:nvCxnSpPr>
        <p:spPr>
          <a:xfrm>
            <a:off x="15326487" y="10898938"/>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28" name="2021-11circle">
            <a:extLst>
              <a:ext uri="{FF2B5EF4-FFF2-40B4-BE49-F238E27FC236}">
                <a16:creationId xmlns:a16="http://schemas.microsoft.com/office/drawing/2014/main" id="{071AB9A6-5E19-F816-6A34-ADC44929F63F}"/>
              </a:ext>
            </a:extLst>
          </p:cNvPr>
          <p:cNvSpPr/>
          <p:nvPr/>
        </p:nvSpPr>
        <p:spPr>
          <a:xfrm>
            <a:off x="15176468" y="10705069"/>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9" name="2022-03circle">
            <a:extLst>
              <a:ext uri="{FF2B5EF4-FFF2-40B4-BE49-F238E27FC236}">
                <a16:creationId xmlns:a16="http://schemas.microsoft.com/office/drawing/2014/main" id="{67DA26EC-FFE2-0345-1DD1-809EE51293BC}"/>
              </a:ext>
            </a:extLst>
          </p:cNvPr>
          <p:cNvSpPr/>
          <p:nvPr/>
        </p:nvSpPr>
        <p:spPr>
          <a:xfrm>
            <a:off x="15176468" y="13105369"/>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0" name="2022-08circle">
            <a:extLst>
              <a:ext uri="{FF2B5EF4-FFF2-40B4-BE49-F238E27FC236}">
                <a16:creationId xmlns:a16="http://schemas.microsoft.com/office/drawing/2014/main" id="{FDBD5BE2-6E24-F344-0165-1BA6B3214848}"/>
              </a:ext>
            </a:extLst>
          </p:cNvPr>
          <p:cNvSpPr/>
          <p:nvPr/>
        </p:nvSpPr>
        <p:spPr>
          <a:xfrm>
            <a:off x="15176468" y="16105744"/>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1" name="2022-11circle">
            <a:extLst>
              <a:ext uri="{FF2B5EF4-FFF2-40B4-BE49-F238E27FC236}">
                <a16:creationId xmlns:a16="http://schemas.microsoft.com/office/drawing/2014/main" id="{7AEFE973-69BF-B465-579B-B12CC3740879}"/>
              </a:ext>
            </a:extLst>
          </p:cNvPr>
          <p:cNvSpPr/>
          <p:nvPr/>
        </p:nvSpPr>
        <p:spPr>
          <a:xfrm>
            <a:off x="15176468" y="17905969"/>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2" name="2023-02circle">
            <a:extLst>
              <a:ext uri="{FF2B5EF4-FFF2-40B4-BE49-F238E27FC236}">
                <a16:creationId xmlns:a16="http://schemas.microsoft.com/office/drawing/2014/main" id="{6A416487-4AE7-919D-E00E-CBB7215E8197}"/>
              </a:ext>
            </a:extLst>
          </p:cNvPr>
          <p:cNvSpPr/>
          <p:nvPr/>
        </p:nvSpPr>
        <p:spPr>
          <a:xfrm>
            <a:off x="15176468" y="19706194"/>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3" name="2023-05circle">
            <a:extLst>
              <a:ext uri="{FF2B5EF4-FFF2-40B4-BE49-F238E27FC236}">
                <a16:creationId xmlns:a16="http://schemas.microsoft.com/office/drawing/2014/main" id="{D27E0FC6-BCAC-6A76-B251-AAC8456AFE54}"/>
              </a:ext>
            </a:extLst>
          </p:cNvPr>
          <p:cNvSpPr/>
          <p:nvPr/>
        </p:nvSpPr>
        <p:spPr>
          <a:xfrm>
            <a:off x="15176468" y="21506419"/>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4" name="2023-08circle">
            <a:extLst>
              <a:ext uri="{FF2B5EF4-FFF2-40B4-BE49-F238E27FC236}">
                <a16:creationId xmlns:a16="http://schemas.microsoft.com/office/drawing/2014/main" id="{80FDC4BE-37A8-99A6-1E6E-61589AC85B0D}"/>
              </a:ext>
            </a:extLst>
          </p:cNvPr>
          <p:cNvSpPr/>
          <p:nvPr/>
        </p:nvSpPr>
        <p:spPr>
          <a:xfrm>
            <a:off x="15176468" y="23306644"/>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5" name="2023-11circle">
            <a:extLst>
              <a:ext uri="{FF2B5EF4-FFF2-40B4-BE49-F238E27FC236}">
                <a16:creationId xmlns:a16="http://schemas.microsoft.com/office/drawing/2014/main" id="{3E8E3628-8CFA-B8DA-314D-2CA38573995F}"/>
              </a:ext>
            </a:extLst>
          </p:cNvPr>
          <p:cNvSpPr/>
          <p:nvPr/>
        </p:nvSpPr>
        <p:spPr>
          <a:xfrm>
            <a:off x="15176468" y="25106869"/>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36" name="2023-11">
            <a:extLst>
              <a:ext uri="{FF2B5EF4-FFF2-40B4-BE49-F238E27FC236}">
                <a16:creationId xmlns:a16="http://schemas.microsoft.com/office/drawing/2014/main" id="{73A94D15-30E8-D682-3C54-F897A544CFE1}"/>
              </a:ext>
            </a:extLst>
          </p:cNvPr>
          <p:cNvGraphicFramePr>
            <a:graphicFrameLocks noGrp="1"/>
          </p:cNvGraphicFramePr>
          <p:nvPr>
            <p:extLst>
              <p:ext uri="{D42A27DB-BD31-4B8C-83A1-F6EECF244321}">
                <p14:modId xmlns:p14="http://schemas.microsoft.com/office/powerpoint/2010/main" val="986678640"/>
              </p:ext>
            </p:extLst>
          </p:nvPr>
        </p:nvGraphicFramePr>
        <p:xfrm>
          <a:off x="15522950" y="24678244"/>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361643">
                <a:tc>
                  <a:txBody>
                    <a:bodyPr/>
                    <a:lstStyle/>
                    <a:p>
                      <a:pPr algn="l"/>
                      <a:r>
                        <a:rPr lang="en-US" sz="72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grpSp>
        <p:nvGrpSpPr>
          <p:cNvPr id="4" name="Group 3">
            <a:extLst>
              <a:ext uri="{FF2B5EF4-FFF2-40B4-BE49-F238E27FC236}">
                <a16:creationId xmlns:a16="http://schemas.microsoft.com/office/drawing/2014/main" id="{DBEED2AB-F27C-D58F-75B0-B9409E8B54C2}"/>
              </a:ext>
            </a:extLst>
          </p:cNvPr>
          <p:cNvGrpSpPr/>
          <p:nvPr/>
        </p:nvGrpSpPr>
        <p:grpSpPr>
          <a:xfrm>
            <a:off x="43204581" y="10359538"/>
            <a:ext cx="7130962" cy="7068312"/>
            <a:chOff x="43204581" y="10359538"/>
            <a:chExt cx="7130962" cy="7068312"/>
          </a:xfrm>
        </p:grpSpPr>
        <p:pic>
          <p:nvPicPr>
            <p:cNvPr id="41" name="Crypto" descr="A picture containing text">
              <a:extLst>
                <a:ext uri="{FF2B5EF4-FFF2-40B4-BE49-F238E27FC236}">
                  <a16:creationId xmlns:a16="http://schemas.microsoft.com/office/drawing/2014/main" id="{2264319F-06DE-2B67-4EF1-963226D920FE}"/>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43664908" y="10801126"/>
              <a:ext cx="6210309" cy="6185136"/>
            </a:xfrm>
            <a:prstGeom prst="ellipse">
              <a:avLst/>
            </a:prstGeom>
            <a:effectLst>
              <a:softEdge rad="127000"/>
            </a:effectLst>
          </p:spPr>
        </p:pic>
        <p:sp>
          <p:nvSpPr>
            <p:cNvPr id="42" name="Crypto &quot;Not Allowed&quot;">
              <a:extLst>
                <a:ext uri="{FF2B5EF4-FFF2-40B4-BE49-F238E27FC236}">
                  <a16:creationId xmlns:a16="http://schemas.microsoft.com/office/drawing/2014/main" id="{4660B84B-17F6-A2B1-2D52-5B98FEA26B02}"/>
                </a:ext>
              </a:extLst>
            </p:cNvPr>
            <p:cNvSpPr>
              <a:spLocks noChangeAspect="1"/>
            </p:cNvSpPr>
            <p:nvPr/>
          </p:nvSpPr>
          <p:spPr>
            <a:xfrm>
              <a:off x="43204581" y="10359538"/>
              <a:ext cx="7130962" cy="7068312"/>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3" name="Group 2">
            <a:extLst>
              <a:ext uri="{FF2B5EF4-FFF2-40B4-BE49-F238E27FC236}">
                <a16:creationId xmlns:a16="http://schemas.microsoft.com/office/drawing/2014/main" id="{9A183850-8CD8-7B96-6253-43D0197B1DBB}"/>
              </a:ext>
            </a:extLst>
          </p:cNvPr>
          <p:cNvGrpSpPr/>
          <p:nvPr/>
        </p:nvGrpSpPr>
        <p:grpSpPr>
          <a:xfrm>
            <a:off x="34672495" y="10359539"/>
            <a:ext cx="7130962" cy="7068312"/>
            <a:chOff x="34672495" y="10359539"/>
            <a:chExt cx="7130962" cy="7068312"/>
          </a:xfrm>
        </p:grpSpPr>
        <p:pic>
          <p:nvPicPr>
            <p:cNvPr id="39" name="Phone" descr="A hand holding a cell phone">
              <a:extLst>
                <a:ext uri="{FF2B5EF4-FFF2-40B4-BE49-F238E27FC236}">
                  <a16:creationId xmlns:a16="http://schemas.microsoft.com/office/drawing/2014/main" id="{AF0AC61A-4D1B-1856-57D9-0A885D408231}"/>
                </a:ext>
              </a:extLst>
            </p:cNvPr>
            <p:cNvPicPr>
              <a:picLocks noChangeAspect="1"/>
            </p:cNvPicPr>
            <p:nvPr/>
          </p:nvPicPr>
          <p:blipFill rotWithShape="1">
            <a:blip r:embed="rId6">
              <a:extLst>
                <a:ext uri="{28A0092B-C50C-407E-A947-70E740481C1C}">
                  <a14:useLocalDpi xmlns:a14="http://schemas.microsoft.com/office/drawing/2010/main" val="0"/>
                </a:ext>
              </a:extLst>
            </a:blip>
            <a:srcRect l="15810" t="-464" r="17022" b="464"/>
            <a:stretch/>
          </p:blipFill>
          <p:spPr>
            <a:xfrm>
              <a:off x="35123754" y="10801127"/>
              <a:ext cx="6228444" cy="6185136"/>
            </a:xfrm>
            <a:prstGeom prst="ellipse">
              <a:avLst/>
            </a:prstGeom>
            <a:effectLst>
              <a:softEdge rad="127000"/>
            </a:effectLst>
          </p:spPr>
        </p:pic>
        <p:sp>
          <p:nvSpPr>
            <p:cNvPr id="40" name="Phone &quot;Not Allowed&quot;">
              <a:extLst>
                <a:ext uri="{FF2B5EF4-FFF2-40B4-BE49-F238E27FC236}">
                  <a16:creationId xmlns:a16="http://schemas.microsoft.com/office/drawing/2014/main" id="{04506E3B-D146-9846-2895-B3BEC15B67E7}"/>
                </a:ext>
              </a:extLst>
            </p:cNvPr>
            <p:cNvSpPr>
              <a:spLocks noChangeAspect="1"/>
            </p:cNvSpPr>
            <p:nvPr/>
          </p:nvSpPr>
          <p:spPr>
            <a:xfrm>
              <a:off x="34672495" y="10359539"/>
              <a:ext cx="7130962" cy="7068312"/>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2" name="Group 1">
            <a:extLst>
              <a:ext uri="{FF2B5EF4-FFF2-40B4-BE49-F238E27FC236}">
                <a16:creationId xmlns:a16="http://schemas.microsoft.com/office/drawing/2014/main" id="{46DD3915-CA3A-8774-9FF7-A60C01C4A36F}"/>
              </a:ext>
            </a:extLst>
          </p:cNvPr>
          <p:cNvGrpSpPr/>
          <p:nvPr/>
        </p:nvGrpSpPr>
        <p:grpSpPr>
          <a:xfrm>
            <a:off x="26140409" y="10359541"/>
            <a:ext cx="7130962" cy="7068309"/>
            <a:chOff x="26140409" y="10359541"/>
            <a:chExt cx="7130962" cy="7068309"/>
          </a:xfrm>
        </p:grpSpPr>
        <p:pic>
          <p:nvPicPr>
            <p:cNvPr id="37" name="Hacker" descr="A picture containing curtain, person, computer">
              <a:extLst>
                <a:ext uri="{FF2B5EF4-FFF2-40B4-BE49-F238E27FC236}">
                  <a16:creationId xmlns:a16="http://schemas.microsoft.com/office/drawing/2014/main" id="{507142C4-3F52-A91C-FA64-784D3BC2FB71}"/>
                </a:ext>
              </a:extLst>
            </p:cNvPr>
            <p:cNvPicPr>
              <a:picLocks noChangeAspect="1"/>
            </p:cNvPicPr>
            <p:nvPr/>
          </p:nvPicPr>
          <p:blipFill rotWithShape="1">
            <a:blip r:embed="rId7">
              <a:extLst>
                <a:ext uri="{28A0092B-C50C-407E-A947-70E740481C1C}">
                  <a14:useLocalDpi xmlns:a14="http://schemas.microsoft.com/office/drawing/2010/main" val="0"/>
                </a:ext>
              </a:extLst>
            </a:blip>
            <a:srcRect l="22807" t="42" r="23898" b="-42"/>
            <a:stretch/>
          </p:blipFill>
          <p:spPr>
            <a:xfrm>
              <a:off x="26610827" y="10800296"/>
              <a:ext cx="6190126" cy="6186798"/>
            </a:xfrm>
            <a:prstGeom prst="ellipse">
              <a:avLst/>
            </a:prstGeom>
            <a:effectLst>
              <a:softEdge rad="317500"/>
            </a:effectLst>
          </p:spPr>
        </p:pic>
        <p:sp>
          <p:nvSpPr>
            <p:cNvPr id="38" name="Hacker &quot;Not Allowed&quot;">
              <a:extLst>
                <a:ext uri="{FF2B5EF4-FFF2-40B4-BE49-F238E27FC236}">
                  <a16:creationId xmlns:a16="http://schemas.microsoft.com/office/drawing/2014/main" id="{45D704C9-E67C-DAF4-4D73-47F588E3764A}"/>
                </a:ext>
              </a:extLst>
            </p:cNvPr>
            <p:cNvSpPr>
              <a:spLocks noChangeAspect="1"/>
            </p:cNvSpPr>
            <p:nvPr/>
          </p:nvSpPr>
          <p:spPr>
            <a:xfrm>
              <a:off x="26140409" y="10359541"/>
              <a:ext cx="7130962" cy="7068309"/>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
        <p:nvSpPr>
          <p:cNvPr id="43" name="Objectives">
            <a:extLst>
              <a:ext uri="{FF2B5EF4-FFF2-40B4-BE49-F238E27FC236}">
                <a16:creationId xmlns:a16="http://schemas.microsoft.com/office/drawing/2014/main" id="{2ABEC2EA-3D6B-3854-0AD0-6DBFF61EC466}"/>
              </a:ext>
            </a:extLst>
          </p:cNvPr>
          <p:cNvSpPr txBox="1"/>
          <p:nvPr/>
        </p:nvSpPr>
        <p:spPr>
          <a:xfrm>
            <a:off x="34213435" y="19517794"/>
            <a:ext cx="16932650" cy="4668587"/>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6600" b="1" dirty="0"/>
              <a:t>Solve</a:t>
            </a:r>
            <a:r>
              <a:rPr lang="en-US" sz="6600" dirty="0"/>
              <a:t> real AFTC data problems</a:t>
            </a:r>
          </a:p>
          <a:p>
            <a:pPr marL="187538" indent="-187538">
              <a:buFont typeface="Arial" panose="020B0604020202020204" pitchFamily="34" charset="0"/>
              <a:buChar char="•"/>
            </a:pPr>
            <a:r>
              <a:rPr lang="en-US" sz="6600" b="1" dirty="0"/>
              <a:t>Discover</a:t>
            </a:r>
            <a:r>
              <a:rPr lang="en-US" sz="6600" dirty="0"/>
              <a:t> and </a:t>
            </a:r>
            <a:r>
              <a:rPr lang="en-US" sz="6600" b="1" dirty="0"/>
              <a:t>develop</a:t>
            </a:r>
            <a:r>
              <a:rPr lang="en-US" sz="6600" dirty="0"/>
              <a:t> AFTC organic data talent</a:t>
            </a:r>
          </a:p>
          <a:p>
            <a:pPr marL="187538" indent="-187538">
              <a:buFont typeface="Arial" panose="020B0604020202020204" pitchFamily="34" charset="0"/>
              <a:buChar char="•"/>
            </a:pPr>
            <a:r>
              <a:rPr lang="en-US" sz="6600" b="1" dirty="0"/>
              <a:t>Drive</a:t>
            </a:r>
            <a:r>
              <a:rPr lang="en-US" sz="6600" dirty="0"/>
              <a:t> </a:t>
            </a:r>
            <a:r>
              <a:rPr lang="en-US" sz="6600" b="1" dirty="0"/>
              <a:t>progress</a:t>
            </a:r>
            <a:r>
              <a:rPr lang="en-US" sz="6600" dirty="0"/>
              <a:t> in availability &amp;</a:t>
            </a:r>
            <a:br>
              <a:rPr lang="en-US" sz="6600" dirty="0"/>
            </a:br>
            <a:r>
              <a:rPr lang="en-US" sz="6600" dirty="0"/>
              <a:t>AFTC use of contemporary data technologies</a:t>
            </a:r>
          </a:p>
        </p:txBody>
      </p:sp>
      <p:sp>
        <p:nvSpPr>
          <p:cNvPr id="44" name="OBJECTIVES">
            <a:extLst>
              <a:ext uri="{FF2B5EF4-FFF2-40B4-BE49-F238E27FC236}">
                <a16:creationId xmlns:a16="http://schemas.microsoft.com/office/drawing/2014/main" id="{36888B3C-30E3-F8E5-B4E7-E4040ADC96FD}"/>
              </a:ext>
            </a:extLst>
          </p:cNvPr>
          <p:cNvSpPr txBox="1"/>
          <p:nvPr/>
        </p:nvSpPr>
        <p:spPr>
          <a:xfrm>
            <a:off x="34213435" y="17933217"/>
            <a:ext cx="6613991" cy="2083264"/>
          </a:xfrm>
          <a:prstGeom prst="rect">
            <a:avLst/>
          </a:prstGeom>
          <a:noFill/>
        </p:spPr>
        <p:txBody>
          <a:bodyPr wrap="none" lIns="300038" tIns="300038" rIns="300038" bIns="300038">
            <a:spAutoFit/>
          </a:bodyPr>
          <a:lstStyle/>
          <a:p>
            <a:pPr algn="l"/>
            <a:r>
              <a:rPr lang="en-US" sz="9600" b="1" dirty="0"/>
              <a:t>OBJECTIVES</a:t>
            </a:r>
            <a:endParaRPr lang="en-US" sz="6600" dirty="0"/>
          </a:p>
        </p:txBody>
      </p:sp>
      <p:pic>
        <p:nvPicPr>
          <p:cNvPr id="45" name="WordCloud" descr="Text">
            <a:extLst>
              <a:ext uri="{FF2B5EF4-FFF2-40B4-BE49-F238E27FC236}">
                <a16:creationId xmlns:a16="http://schemas.microsoft.com/office/drawing/2014/main" id="{5DC84EF4-1E86-708A-3424-7C042E42F7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13435" y="515044"/>
            <a:ext cx="9604612" cy="9604612"/>
          </a:xfrm>
          <a:prstGeom prst="rect">
            <a:avLst/>
          </a:prstGeom>
          <a:effectLst>
            <a:softEdge rad="317500"/>
          </a:effectLst>
        </p:spPr>
      </p:pic>
      <p:sp>
        <p:nvSpPr>
          <p:cNvPr id="49" name="Disclaimer">
            <a:extLst>
              <a:ext uri="{FF2B5EF4-FFF2-40B4-BE49-F238E27FC236}">
                <a16:creationId xmlns:a16="http://schemas.microsoft.com/office/drawing/2014/main" id="{6B063A8D-20EE-718E-80AA-B148C4244D66}"/>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0" name="DistA">
            <a:extLst>
              <a:ext uri="{FF2B5EF4-FFF2-40B4-BE49-F238E27FC236}">
                <a16:creationId xmlns:a16="http://schemas.microsoft.com/office/drawing/2014/main" id="{5020E362-9BF0-8A38-51A4-5F070513CAF1}"/>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Tree>
    <p:extLst>
      <p:ext uri="{BB962C8B-B14F-4D97-AF65-F5344CB8AC3E}">
        <p14:creationId xmlns:p14="http://schemas.microsoft.com/office/powerpoint/2010/main" val="3225413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up)">
                                      <p:cBhvr>
                                        <p:cTn id="32" dur="2000"/>
                                        <p:tgtEl>
                                          <p:spTgt spid="27"/>
                                        </p:tgtEl>
                                      </p:cBhvr>
                                    </p:animEffect>
                                  </p:childTnLst>
                                </p:cTn>
                              </p:par>
                              <p:par>
                                <p:cTn id="33" presetID="22" presetClass="entr" presetSubtype="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up)">
                                      <p:cBhvr>
                                        <p:cTn id="38" dur="500"/>
                                        <p:tgtEl>
                                          <p:spTgt spid="28"/>
                                        </p:tgtEl>
                                      </p:cBhvr>
                                    </p:animEffect>
                                  </p:childTnLst>
                                </p:cTn>
                              </p:par>
                              <p:par>
                                <p:cTn id="39" presetID="22" presetClass="entr" presetSubtype="1" fill="hold" nodeType="withEffect">
                                  <p:stCondLst>
                                    <p:cond delay="50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par>
                                <p:cTn id="42" presetID="22" presetClass="entr" presetSubtype="1" fill="hold" grpId="0" nodeType="with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wipe(up)">
                                      <p:cBhvr>
                                        <p:cTn id="44" dur="500"/>
                                        <p:tgtEl>
                                          <p:spTgt spid="29"/>
                                        </p:tgtEl>
                                      </p:cBhvr>
                                    </p:animEffect>
                                  </p:childTnLst>
                                </p:cTn>
                              </p:par>
                              <p:par>
                                <p:cTn id="45" presetID="22" presetClass="entr" presetSubtype="1" fill="hold" nodeType="withEffect">
                                  <p:stCondLst>
                                    <p:cond delay="100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par>
                                <p:cTn id="48" presetID="22" presetClass="entr" presetSubtype="1" fill="hold" grpId="0" nodeType="withEffect">
                                  <p:stCondLst>
                                    <p:cond delay="100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500"/>
                                        <p:tgtEl>
                                          <p:spTgt spid="30"/>
                                        </p:tgtEl>
                                      </p:cBhvr>
                                    </p:animEffect>
                                  </p:childTnLst>
                                </p:cTn>
                              </p:par>
                              <p:par>
                                <p:cTn id="51" presetID="22" presetClass="entr" presetSubtype="1" fill="hold" nodeType="withEffect">
                                  <p:stCondLst>
                                    <p:cond delay="1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22" presetClass="entr" presetSubtype="1" fill="hold" grpId="0" nodeType="withEffect">
                                  <p:stCondLst>
                                    <p:cond delay="150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500"/>
                                        <p:tgtEl>
                                          <p:spTgt spid="31"/>
                                        </p:tgtEl>
                                      </p:cBhvr>
                                    </p:animEffect>
                                  </p:childTnLst>
                                </p:cTn>
                              </p:par>
                              <p:par>
                                <p:cTn id="57" presetID="22" presetClass="entr" presetSubtype="1" fill="hold" nodeType="withEffect">
                                  <p:stCondLst>
                                    <p:cond delay="1500"/>
                                  </p:stCondLst>
                                  <p:childTnLst>
                                    <p:set>
                                      <p:cBhvr>
                                        <p:cTn id="58" dur="1" fill="hold">
                                          <p:stCondLst>
                                            <p:cond delay="0"/>
                                          </p:stCondLst>
                                        </p:cTn>
                                        <p:tgtEl>
                                          <p:spTgt spid="26"/>
                                        </p:tgtEl>
                                        <p:attrNameLst>
                                          <p:attrName>style.visibility</p:attrName>
                                        </p:attrNameLst>
                                      </p:cBhvr>
                                      <p:to>
                                        <p:strVal val="visible"/>
                                      </p:to>
                                    </p:set>
                                    <p:animEffect transition="in" filter="wipe(up)">
                                      <p:cBhvr>
                                        <p:cTn id="59" dur="2000"/>
                                        <p:tgtEl>
                                          <p:spTgt spid="26"/>
                                        </p:tgtEl>
                                      </p:cBhvr>
                                    </p:animEffect>
                                  </p:childTnLst>
                                </p:cTn>
                              </p:par>
                              <p:par>
                                <p:cTn id="60" presetID="22" presetClass="entr" presetSubtype="1" fill="hold" nodeType="withEffect">
                                  <p:stCondLst>
                                    <p:cond delay="200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par>
                                <p:cTn id="63" presetID="22" presetClass="entr" presetSubtype="1" fill="hold" grpId="0" nodeType="withEffect">
                                  <p:stCondLst>
                                    <p:cond delay="2000"/>
                                  </p:stCondLst>
                                  <p:childTnLst>
                                    <p:set>
                                      <p:cBhvr>
                                        <p:cTn id="64" dur="1" fill="hold">
                                          <p:stCondLst>
                                            <p:cond delay="0"/>
                                          </p:stCondLst>
                                        </p:cTn>
                                        <p:tgtEl>
                                          <p:spTgt spid="32"/>
                                        </p:tgtEl>
                                        <p:attrNameLst>
                                          <p:attrName>style.visibility</p:attrName>
                                        </p:attrNameLst>
                                      </p:cBhvr>
                                      <p:to>
                                        <p:strVal val="visible"/>
                                      </p:to>
                                    </p:set>
                                    <p:animEffect transition="in" filter="wipe(up)">
                                      <p:cBhvr>
                                        <p:cTn id="65" dur="500"/>
                                        <p:tgtEl>
                                          <p:spTgt spid="32"/>
                                        </p:tgtEl>
                                      </p:cBhvr>
                                    </p:animEffect>
                                  </p:childTnLst>
                                </p:cTn>
                              </p:par>
                              <p:par>
                                <p:cTn id="66" presetID="22" presetClass="entr" presetSubtype="1" fill="hold" nodeType="withEffect">
                                  <p:stCondLst>
                                    <p:cond delay="2500"/>
                                  </p:stCondLst>
                                  <p:childTnLst>
                                    <p:set>
                                      <p:cBhvr>
                                        <p:cTn id="67" dur="1" fill="hold">
                                          <p:stCondLst>
                                            <p:cond delay="0"/>
                                          </p:stCondLst>
                                        </p:cTn>
                                        <p:tgtEl>
                                          <p:spTgt spid="24"/>
                                        </p:tgtEl>
                                        <p:attrNameLst>
                                          <p:attrName>style.visibility</p:attrName>
                                        </p:attrNameLst>
                                      </p:cBhvr>
                                      <p:to>
                                        <p:strVal val="visible"/>
                                      </p:to>
                                    </p:set>
                                    <p:animEffect transition="in" filter="wipe(up)">
                                      <p:cBhvr>
                                        <p:cTn id="68" dur="500"/>
                                        <p:tgtEl>
                                          <p:spTgt spid="24"/>
                                        </p:tgtEl>
                                      </p:cBhvr>
                                    </p:animEffect>
                                  </p:childTnLst>
                                </p:cTn>
                              </p:par>
                              <p:par>
                                <p:cTn id="69" presetID="22" presetClass="entr" presetSubtype="1" fill="hold" grpId="0" nodeType="withEffect">
                                  <p:stCondLst>
                                    <p:cond delay="2500"/>
                                  </p:stCondLst>
                                  <p:childTnLst>
                                    <p:set>
                                      <p:cBhvr>
                                        <p:cTn id="70" dur="1" fill="hold">
                                          <p:stCondLst>
                                            <p:cond delay="0"/>
                                          </p:stCondLst>
                                        </p:cTn>
                                        <p:tgtEl>
                                          <p:spTgt spid="33"/>
                                        </p:tgtEl>
                                        <p:attrNameLst>
                                          <p:attrName>style.visibility</p:attrName>
                                        </p:attrNameLst>
                                      </p:cBhvr>
                                      <p:to>
                                        <p:strVal val="visible"/>
                                      </p:to>
                                    </p:set>
                                    <p:animEffect transition="in" filter="wipe(up)">
                                      <p:cBhvr>
                                        <p:cTn id="71" dur="500"/>
                                        <p:tgtEl>
                                          <p:spTgt spid="33"/>
                                        </p:tgtEl>
                                      </p:cBhvr>
                                    </p:animEffect>
                                  </p:childTnLst>
                                </p:cTn>
                              </p:par>
                              <p:par>
                                <p:cTn id="72" presetID="22" presetClass="entr" presetSubtype="1" fill="hold" nodeType="withEffect">
                                  <p:stCondLst>
                                    <p:cond delay="3000"/>
                                  </p:stCondLst>
                                  <p:childTnLst>
                                    <p:set>
                                      <p:cBhvr>
                                        <p:cTn id="73" dur="1" fill="hold">
                                          <p:stCondLst>
                                            <p:cond delay="0"/>
                                          </p:stCondLst>
                                        </p:cTn>
                                        <p:tgtEl>
                                          <p:spTgt spid="25"/>
                                        </p:tgtEl>
                                        <p:attrNameLst>
                                          <p:attrName>style.visibility</p:attrName>
                                        </p:attrNameLst>
                                      </p:cBhvr>
                                      <p:to>
                                        <p:strVal val="visible"/>
                                      </p:to>
                                    </p:set>
                                    <p:animEffect transition="in" filter="wipe(up)">
                                      <p:cBhvr>
                                        <p:cTn id="74" dur="500"/>
                                        <p:tgtEl>
                                          <p:spTgt spid="25"/>
                                        </p:tgtEl>
                                      </p:cBhvr>
                                    </p:animEffect>
                                  </p:childTnLst>
                                </p:cTn>
                              </p:par>
                              <p:par>
                                <p:cTn id="75" presetID="22" presetClass="entr" presetSubtype="1" fill="hold" grpId="0" nodeType="withEffect">
                                  <p:stCondLst>
                                    <p:cond delay="300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500"/>
                                        <p:tgtEl>
                                          <p:spTgt spid="34"/>
                                        </p:tgtEl>
                                      </p:cBhvr>
                                    </p:animEffect>
                                  </p:childTnLst>
                                </p:cTn>
                              </p:par>
                              <p:par>
                                <p:cTn id="78" presetID="22" presetClass="entr" presetSubtype="1" fill="hold" nodeType="withEffect">
                                  <p:stCondLst>
                                    <p:cond delay="3500"/>
                                  </p:stCondLst>
                                  <p:childTnLst>
                                    <p:set>
                                      <p:cBhvr>
                                        <p:cTn id="79" dur="1" fill="hold">
                                          <p:stCondLst>
                                            <p:cond delay="0"/>
                                          </p:stCondLst>
                                        </p:cTn>
                                        <p:tgtEl>
                                          <p:spTgt spid="36"/>
                                        </p:tgtEl>
                                        <p:attrNameLst>
                                          <p:attrName>style.visibility</p:attrName>
                                        </p:attrNameLst>
                                      </p:cBhvr>
                                      <p:to>
                                        <p:strVal val="visible"/>
                                      </p:to>
                                    </p:set>
                                    <p:animEffect transition="in" filter="wipe(up)">
                                      <p:cBhvr>
                                        <p:cTn id="80" dur="500"/>
                                        <p:tgtEl>
                                          <p:spTgt spid="36"/>
                                        </p:tgtEl>
                                      </p:cBhvr>
                                    </p:animEffect>
                                  </p:childTnLst>
                                </p:cTn>
                              </p:par>
                              <p:par>
                                <p:cTn id="81" presetID="22" presetClass="entr" presetSubtype="1" fill="hold" grpId="0" nodeType="withEffect">
                                  <p:stCondLst>
                                    <p:cond delay="3500"/>
                                  </p:stCondLst>
                                  <p:childTnLst>
                                    <p:set>
                                      <p:cBhvr>
                                        <p:cTn id="82" dur="1" fill="hold">
                                          <p:stCondLst>
                                            <p:cond delay="0"/>
                                          </p:stCondLst>
                                        </p:cTn>
                                        <p:tgtEl>
                                          <p:spTgt spid="35"/>
                                        </p:tgtEl>
                                        <p:attrNameLst>
                                          <p:attrName>style.visibility</p:attrName>
                                        </p:attrNameLst>
                                      </p:cBhvr>
                                      <p:to>
                                        <p:strVal val="visible"/>
                                      </p:to>
                                    </p:set>
                                    <p:animEffect transition="in" filter="wipe(up)">
                                      <p:cBhvr>
                                        <p:cTn id="8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43" grpId="0" uiExpand="1" build="p"/>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extLst>
              <p:ext uri="{D42A27DB-BD31-4B8C-83A1-F6EECF244321}">
                <p14:modId xmlns:p14="http://schemas.microsoft.com/office/powerpoint/2010/main" val="1629926764"/>
              </p:ext>
            </p:extLst>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extLst>
              <p:ext uri="{D42A27DB-BD31-4B8C-83A1-F6EECF244321}">
                <p14:modId xmlns:p14="http://schemas.microsoft.com/office/powerpoint/2010/main" val="1391369376"/>
              </p:ext>
            </p:extLst>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extLst>
              <p:ext uri="{D42A27DB-BD31-4B8C-83A1-F6EECF244321}">
                <p14:modId xmlns:p14="http://schemas.microsoft.com/office/powerpoint/2010/main" val="1839962195"/>
              </p:ext>
            </p:extLst>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extLst>
              <p:ext uri="{D42A27DB-BD31-4B8C-83A1-F6EECF244321}">
                <p14:modId xmlns:p14="http://schemas.microsoft.com/office/powerpoint/2010/main" val="2803623240"/>
              </p:ext>
            </p:extLst>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extLst>
              <p:ext uri="{D42A27DB-BD31-4B8C-83A1-F6EECF244321}">
                <p14:modId xmlns:p14="http://schemas.microsoft.com/office/powerpoint/2010/main" val="3515328722"/>
              </p:ext>
            </p:extLst>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extLst>
              <p:ext uri="{D42A27DB-BD31-4B8C-83A1-F6EECF244321}">
                <p14:modId xmlns:p14="http://schemas.microsoft.com/office/powerpoint/2010/main" val="2307913781"/>
              </p:ext>
            </p:extLst>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extLst>
              <p:ext uri="{D42A27DB-BD31-4B8C-83A1-F6EECF244321}">
                <p14:modId xmlns:p14="http://schemas.microsoft.com/office/powerpoint/2010/main" val="3365853661"/>
              </p:ext>
            </p:extLst>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extLst>
              <p:ext uri="{D42A27DB-BD31-4B8C-83A1-F6EECF244321}">
                <p14:modId xmlns:p14="http://schemas.microsoft.com/office/powerpoint/2010/main" val="1349222930"/>
              </p:ext>
            </p:extLst>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extLst>
              <p:ext uri="{D42A27DB-BD31-4B8C-83A1-F6EECF244321}">
                <p14:modId xmlns:p14="http://schemas.microsoft.com/office/powerpoint/2010/main" val="1736204451"/>
              </p:ext>
            </p:extLst>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229529" y="5468706"/>
            <a:ext cx="37973372" cy="24343387"/>
          </a:xfrm>
          <a:prstGeom prst="rect">
            <a:avLst/>
          </a:prstGeom>
        </p:spPr>
      </p:pic>
      <p:sp>
        <p:nvSpPr>
          <p:cNvPr id="48" name="Explore infra...">
            <a:extLst>
              <a:ext uri="{FF2B5EF4-FFF2-40B4-BE49-F238E27FC236}">
                <a16:creationId xmlns:a16="http://schemas.microsoft.com/office/drawing/2014/main" id="{ED6D911F-CF88-79A2-7570-B5794A69F360}"/>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49" name="EXPLORE">
            <a:extLst>
              <a:ext uri="{FF2B5EF4-FFF2-40B4-BE49-F238E27FC236}">
                <a16:creationId xmlns:a16="http://schemas.microsoft.com/office/drawing/2014/main" id="{F734A181-F616-898A-3F39-3214D92D53FA}"/>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sp>
        <p:nvSpPr>
          <p:cNvPr id="50" name="Disclaimer">
            <a:extLst>
              <a:ext uri="{FF2B5EF4-FFF2-40B4-BE49-F238E27FC236}">
                <a16:creationId xmlns:a16="http://schemas.microsoft.com/office/drawing/2014/main" id="{A631B654-C7FD-4519-7A51-6F0246F43973}"/>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1" name="DistA">
            <a:extLst>
              <a:ext uri="{FF2B5EF4-FFF2-40B4-BE49-F238E27FC236}">
                <a16:creationId xmlns:a16="http://schemas.microsoft.com/office/drawing/2014/main" id="{3D44670F-10E3-0324-2AA9-EE964CDB834E}"/>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grpSp>
        <p:nvGrpSpPr>
          <p:cNvPr id="40" name="Group 39">
            <a:extLst>
              <a:ext uri="{FF2B5EF4-FFF2-40B4-BE49-F238E27FC236}">
                <a16:creationId xmlns:a16="http://schemas.microsoft.com/office/drawing/2014/main" id="{13FBBB73-0344-67BF-AFA2-D602D8D8BA30}"/>
              </a:ext>
            </a:extLst>
          </p:cNvPr>
          <p:cNvGrpSpPr/>
          <p:nvPr/>
        </p:nvGrpSpPr>
        <p:grpSpPr>
          <a:xfrm>
            <a:off x="816131" y="1165482"/>
            <a:ext cx="2119485" cy="2100863"/>
            <a:chOff x="816131" y="1165482"/>
            <a:chExt cx="2119485" cy="2100863"/>
          </a:xfrm>
        </p:grpSpPr>
        <p:pic>
          <p:nvPicPr>
            <p:cNvPr id="41" name="Hacker" descr="A picture containing curtain, person, computer">
              <a:extLst>
                <a:ext uri="{FF2B5EF4-FFF2-40B4-BE49-F238E27FC236}">
                  <a16:creationId xmlns:a16="http://schemas.microsoft.com/office/drawing/2014/main" id="{5EF29842-B469-F410-7055-789A268CAA90}"/>
                </a:ext>
              </a:extLst>
            </p:cNvPr>
            <p:cNvPicPr>
              <a:picLocks noChangeAspect="1"/>
            </p:cNvPicPr>
            <p:nvPr/>
          </p:nvPicPr>
          <p:blipFill rotWithShape="1">
            <a:blip r:embed="rId7">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2" name="Hacker &quot;Not Allowed&quot;">
              <a:extLst>
                <a:ext uri="{FF2B5EF4-FFF2-40B4-BE49-F238E27FC236}">
                  <a16:creationId xmlns:a16="http://schemas.microsoft.com/office/drawing/2014/main" id="{3C8C754B-6648-FC22-949D-2BF584BBB422}"/>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3" name="Group 42">
            <a:extLst>
              <a:ext uri="{FF2B5EF4-FFF2-40B4-BE49-F238E27FC236}">
                <a16:creationId xmlns:a16="http://schemas.microsoft.com/office/drawing/2014/main" id="{38592EBC-E6BA-A51B-AAFD-E3117EB66F4B}"/>
              </a:ext>
            </a:extLst>
          </p:cNvPr>
          <p:cNvGrpSpPr/>
          <p:nvPr/>
        </p:nvGrpSpPr>
        <p:grpSpPr>
          <a:xfrm>
            <a:off x="3545668" y="1596010"/>
            <a:ext cx="2119485" cy="2100864"/>
            <a:chOff x="3545668" y="1596010"/>
            <a:chExt cx="2119485" cy="2100864"/>
          </a:xfrm>
        </p:grpSpPr>
        <p:pic>
          <p:nvPicPr>
            <p:cNvPr id="44" name="Phone" descr="A hand holding a cell phone">
              <a:extLst>
                <a:ext uri="{FF2B5EF4-FFF2-40B4-BE49-F238E27FC236}">
                  <a16:creationId xmlns:a16="http://schemas.microsoft.com/office/drawing/2014/main" id="{DA3DDDEE-CF91-ECD9-C6DD-1433B47D1C03}"/>
                </a:ext>
              </a:extLst>
            </p:cNvPr>
            <p:cNvPicPr>
              <a:picLocks noChangeAspect="1"/>
            </p:cNvPicPr>
            <p:nvPr/>
          </p:nvPicPr>
          <p:blipFill rotWithShape="1">
            <a:blip r:embed="rId8">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5" name="Phone &quot;Not Allowed&quot;">
              <a:extLst>
                <a:ext uri="{FF2B5EF4-FFF2-40B4-BE49-F238E27FC236}">
                  <a16:creationId xmlns:a16="http://schemas.microsoft.com/office/drawing/2014/main" id="{D8BD463D-3987-BA6C-D7A9-A2AE563BFC7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6" name="Group 45">
            <a:extLst>
              <a:ext uri="{FF2B5EF4-FFF2-40B4-BE49-F238E27FC236}">
                <a16:creationId xmlns:a16="http://schemas.microsoft.com/office/drawing/2014/main" id="{C152349C-C445-A164-2059-C07ADC1BEAD7}"/>
              </a:ext>
            </a:extLst>
          </p:cNvPr>
          <p:cNvGrpSpPr/>
          <p:nvPr/>
        </p:nvGrpSpPr>
        <p:grpSpPr>
          <a:xfrm>
            <a:off x="1507521" y="3673433"/>
            <a:ext cx="2119485" cy="2100864"/>
            <a:chOff x="1507521" y="3673433"/>
            <a:chExt cx="2119485" cy="2100864"/>
          </a:xfrm>
        </p:grpSpPr>
        <p:pic>
          <p:nvPicPr>
            <p:cNvPr id="47" name="Crypto" descr="A picture containing text">
              <a:extLst>
                <a:ext uri="{FF2B5EF4-FFF2-40B4-BE49-F238E27FC236}">
                  <a16:creationId xmlns:a16="http://schemas.microsoft.com/office/drawing/2014/main" id="{9C706FAA-5A42-BB28-44F0-304011E1B8CE}"/>
                </a:ext>
              </a:extLst>
            </p:cNvPr>
            <p:cNvPicPr>
              <a:picLocks noChangeAspect="1"/>
            </p:cNvPicPr>
            <p:nvPr/>
          </p:nvPicPr>
          <p:blipFill rotWithShape="1">
            <a:blip r:embed="rId9">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2" name="Crypto &quot;Not Allowed&quot;">
              <a:extLst>
                <a:ext uri="{FF2B5EF4-FFF2-40B4-BE49-F238E27FC236}">
                  <a16:creationId xmlns:a16="http://schemas.microsoft.com/office/drawing/2014/main" id="{097E5F5A-0533-CC87-9330-CF28708BEC97}"/>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200697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0" name="M365 components" descr="Graphical user interface, application&#10;&#10;Description automatically generated">
            <a:extLst>
              <a:ext uri="{FF2B5EF4-FFF2-40B4-BE49-F238E27FC236}">
                <a16:creationId xmlns:a16="http://schemas.microsoft.com/office/drawing/2014/main" id="{271E65DA-A770-4A9B-1AA0-77B84EB55C2E}"/>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14060466" y="14478282"/>
            <a:ext cx="36168047" cy="11730174"/>
          </a:xfrm>
          <a:prstGeom prst="rect">
            <a:avLst/>
          </a:prstGeom>
        </p:spPr>
      </p:pic>
      <p:pic>
        <p:nvPicPr>
          <p:cNvPr id="41" name="M365 label" descr="A black and white sign&#10;&#10;Description automatically generated with low confidence">
            <a:extLst>
              <a:ext uri="{FF2B5EF4-FFF2-40B4-BE49-F238E27FC236}">
                <a16:creationId xmlns:a16="http://schemas.microsoft.com/office/drawing/2014/main" id="{BB9D0ADE-DDAD-829A-B2A0-A6EC218429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60474" y="10207113"/>
            <a:ext cx="22513980" cy="3658521"/>
          </a:xfrm>
          <a:prstGeom prst="rect">
            <a:avLst/>
          </a:prstGeom>
        </p:spPr>
      </p:pic>
      <p:sp>
        <p:nvSpPr>
          <p:cNvPr id="51" name="Disclaimer">
            <a:extLst>
              <a:ext uri="{FF2B5EF4-FFF2-40B4-BE49-F238E27FC236}">
                <a16:creationId xmlns:a16="http://schemas.microsoft.com/office/drawing/2014/main" id="{A671D768-B675-548C-E6E9-9CE9BFB3A891}"/>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2" name="DistA">
            <a:extLst>
              <a:ext uri="{FF2B5EF4-FFF2-40B4-BE49-F238E27FC236}">
                <a16:creationId xmlns:a16="http://schemas.microsoft.com/office/drawing/2014/main" id="{D35B41A2-C9BE-F47F-F293-78A8112E7627}"/>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
        <p:nvSpPr>
          <p:cNvPr id="53" name="Explore infra...">
            <a:extLst>
              <a:ext uri="{FF2B5EF4-FFF2-40B4-BE49-F238E27FC236}">
                <a16:creationId xmlns:a16="http://schemas.microsoft.com/office/drawing/2014/main" id="{60772D1E-ACF6-13F5-0191-006084B9EA4B}"/>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4" name="EXPLORE">
            <a:extLst>
              <a:ext uri="{FF2B5EF4-FFF2-40B4-BE49-F238E27FC236}">
                <a16:creationId xmlns:a16="http://schemas.microsoft.com/office/drawing/2014/main" id="{2DDAD67A-718A-5DEF-1A9C-C0D4AF436451}"/>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grpSp>
        <p:nvGrpSpPr>
          <p:cNvPr id="42" name="Group 41">
            <a:extLst>
              <a:ext uri="{FF2B5EF4-FFF2-40B4-BE49-F238E27FC236}">
                <a16:creationId xmlns:a16="http://schemas.microsoft.com/office/drawing/2014/main" id="{0EC85A63-06DC-2E47-6733-E5E85C9A801A}"/>
              </a:ext>
            </a:extLst>
          </p:cNvPr>
          <p:cNvGrpSpPr/>
          <p:nvPr/>
        </p:nvGrpSpPr>
        <p:grpSpPr>
          <a:xfrm>
            <a:off x="816131" y="1165482"/>
            <a:ext cx="2119485" cy="2100863"/>
            <a:chOff x="816131" y="1165482"/>
            <a:chExt cx="2119485" cy="2100863"/>
          </a:xfrm>
        </p:grpSpPr>
        <p:pic>
          <p:nvPicPr>
            <p:cNvPr id="43" name="Hacker" descr="A picture containing curtain, person, computer">
              <a:extLst>
                <a:ext uri="{FF2B5EF4-FFF2-40B4-BE49-F238E27FC236}">
                  <a16:creationId xmlns:a16="http://schemas.microsoft.com/office/drawing/2014/main" id="{C2EDE506-B6C2-0345-FFD2-9BE384C847D1}"/>
                </a:ext>
              </a:extLst>
            </p:cNvPr>
            <p:cNvPicPr>
              <a:picLocks noChangeAspect="1"/>
            </p:cNvPicPr>
            <p:nvPr/>
          </p:nvPicPr>
          <p:blipFill rotWithShape="1">
            <a:blip r:embed="rId9">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4" name="Hacker &quot;Not Allowed&quot;">
              <a:extLst>
                <a:ext uri="{FF2B5EF4-FFF2-40B4-BE49-F238E27FC236}">
                  <a16:creationId xmlns:a16="http://schemas.microsoft.com/office/drawing/2014/main" id="{4A7BFEA6-60D6-BDFA-A280-889537187347}"/>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5" name="Group 44">
            <a:extLst>
              <a:ext uri="{FF2B5EF4-FFF2-40B4-BE49-F238E27FC236}">
                <a16:creationId xmlns:a16="http://schemas.microsoft.com/office/drawing/2014/main" id="{A7396722-CD2F-7249-1FCA-C227DAD9574B}"/>
              </a:ext>
            </a:extLst>
          </p:cNvPr>
          <p:cNvGrpSpPr/>
          <p:nvPr/>
        </p:nvGrpSpPr>
        <p:grpSpPr>
          <a:xfrm>
            <a:off x="3545668" y="1596010"/>
            <a:ext cx="2119485" cy="2100864"/>
            <a:chOff x="3545668" y="1596010"/>
            <a:chExt cx="2119485" cy="2100864"/>
          </a:xfrm>
        </p:grpSpPr>
        <p:pic>
          <p:nvPicPr>
            <p:cNvPr id="46" name="Phone" descr="A hand holding a cell phone">
              <a:extLst>
                <a:ext uri="{FF2B5EF4-FFF2-40B4-BE49-F238E27FC236}">
                  <a16:creationId xmlns:a16="http://schemas.microsoft.com/office/drawing/2014/main" id="{FE1D65C5-DE25-BE41-8C12-438B78154559}"/>
                </a:ext>
              </a:extLst>
            </p:cNvPr>
            <p:cNvPicPr>
              <a:picLocks noChangeAspect="1"/>
            </p:cNvPicPr>
            <p:nvPr/>
          </p:nvPicPr>
          <p:blipFill rotWithShape="1">
            <a:blip r:embed="rId10">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7" name="Phone &quot;Not Allowed&quot;">
              <a:extLst>
                <a:ext uri="{FF2B5EF4-FFF2-40B4-BE49-F238E27FC236}">
                  <a16:creationId xmlns:a16="http://schemas.microsoft.com/office/drawing/2014/main" id="{8417B59E-286D-9179-DF91-BAE6641BCF4A}"/>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8" name="Group 47">
            <a:extLst>
              <a:ext uri="{FF2B5EF4-FFF2-40B4-BE49-F238E27FC236}">
                <a16:creationId xmlns:a16="http://schemas.microsoft.com/office/drawing/2014/main" id="{137BF664-5313-8ECE-0DE8-43200AFCB117}"/>
              </a:ext>
            </a:extLst>
          </p:cNvPr>
          <p:cNvGrpSpPr/>
          <p:nvPr/>
        </p:nvGrpSpPr>
        <p:grpSpPr>
          <a:xfrm>
            <a:off x="1507521" y="3673433"/>
            <a:ext cx="2119485" cy="2100864"/>
            <a:chOff x="1507521" y="3673433"/>
            <a:chExt cx="2119485" cy="2100864"/>
          </a:xfrm>
        </p:grpSpPr>
        <p:pic>
          <p:nvPicPr>
            <p:cNvPr id="49" name="Crypto" descr="A picture containing text">
              <a:extLst>
                <a:ext uri="{FF2B5EF4-FFF2-40B4-BE49-F238E27FC236}">
                  <a16:creationId xmlns:a16="http://schemas.microsoft.com/office/drawing/2014/main" id="{0AF14528-D9BE-D215-2F7E-286DC44E9E86}"/>
                </a:ext>
              </a:extLst>
            </p:cNvPr>
            <p:cNvPicPr>
              <a:picLocks noChangeAspect="1"/>
            </p:cNvPicPr>
            <p:nvPr/>
          </p:nvPicPr>
          <p:blipFill rotWithShape="1">
            <a:blip r:embed="rId11">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0" name="Crypto &quot;Not Allowed&quot;">
              <a:extLst>
                <a:ext uri="{FF2B5EF4-FFF2-40B4-BE49-F238E27FC236}">
                  <a16:creationId xmlns:a16="http://schemas.microsoft.com/office/drawing/2014/main" id="{499A0A58-6EB3-C6D4-EA7A-66BBBD40D875}"/>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116000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6" name="VAULT components" descr="Timeline&#10;&#10;Description automatically generated">
            <a:extLst>
              <a:ext uri="{FF2B5EF4-FFF2-40B4-BE49-F238E27FC236}">
                <a16:creationId xmlns:a16="http://schemas.microsoft.com/office/drawing/2014/main" id="{BD18E2A5-9F6C-8201-264F-AADD332ABEC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689089" y="14528991"/>
            <a:ext cx="29310990" cy="14196347"/>
          </a:xfrm>
          <a:prstGeom prst="rect">
            <a:avLst/>
          </a:prstGeom>
        </p:spPr>
      </p:pic>
      <p:pic>
        <p:nvPicPr>
          <p:cNvPr id="47" name="VAULT label" descr="Text&#10;&#10;Description automatically generated">
            <a:extLst>
              <a:ext uri="{FF2B5EF4-FFF2-40B4-BE49-F238E27FC236}">
                <a16:creationId xmlns:a16="http://schemas.microsoft.com/office/drawing/2014/main" id="{A8FCE9A9-11FE-E1C5-90B2-55E326EBF6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0922" y="9199875"/>
            <a:ext cx="11847554" cy="5374146"/>
          </a:xfrm>
          <a:prstGeom prst="rect">
            <a:avLst/>
          </a:prstGeom>
        </p:spPr>
      </p:pic>
      <p:pic>
        <p:nvPicPr>
          <p:cNvPr id="51" name="M365 components" descr="Graphical user interface, application&#10;&#10;Description automatically generated">
            <a:extLst>
              <a:ext uri="{FF2B5EF4-FFF2-40B4-BE49-F238E27FC236}">
                <a16:creationId xmlns:a16="http://schemas.microsoft.com/office/drawing/2014/main" id="{00131EED-321B-9B75-A4BF-0EC687EE970E}"/>
              </a:ext>
            </a:extLst>
          </p:cNvPr>
          <p:cNvPicPr>
            <a:picLocks noChangeAspect="1"/>
          </p:cNvPicPr>
          <p:nvPr/>
        </p:nvPicPr>
        <p:blipFill>
          <a:blip r:embed="rId9">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29726758" y="5064494"/>
            <a:ext cx="4800600" cy="1556951"/>
          </a:xfrm>
          <a:prstGeom prst="rect">
            <a:avLst/>
          </a:prstGeom>
        </p:spPr>
      </p:pic>
      <p:pic>
        <p:nvPicPr>
          <p:cNvPr id="52" name="M365 label" descr="A black and white sign&#10;&#10;Description automatically generated with low confidence">
            <a:extLst>
              <a:ext uri="{FF2B5EF4-FFF2-40B4-BE49-F238E27FC236}">
                <a16:creationId xmlns:a16="http://schemas.microsoft.com/office/drawing/2014/main" id="{B3D5A880-F700-06E6-CEC2-463F7AB9A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26759" y="4497580"/>
            <a:ext cx="2988290" cy="485597"/>
          </a:xfrm>
          <a:prstGeom prst="rect">
            <a:avLst/>
          </a:prstGeom>
        </p:spPr>
      </p:pic>
      <p:sp>
        <p:nvSpPr>
          <p:cNvPr id="54" name="Disclaimer">
            <a:extLst>
              <a:ext uri="{FF2B5EF4-FFF2-40B4-BE49-F238E27FC236}">
                <a16:creationId xmlns:a16="http://schemas.microsoft.com/office/drawing/2014/main" id="{F38B39A1-0094-4D9C-7191-C1291C211912}"/>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5" name="DistA">
            <a:extLst>
              <a:ext uri="{FF2B5EF4-FFF2-40B4-BE49-F238E27FC236}">
                <a16:creationId xmlns:a16="http://schemas.microsoft.com/office/drawing/2014/main" id="{CA0D4C9B-47FA-D55B-AFE8-AFC48AED5502}"/>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
        <p:nvSpPr>
          <p:cNvPr id="56" name="Explore infra...">
            <a:extLst>
              <a:ext uri="{FF2B5EF4-FFF2-40B4-BE49-F238E27FC236}">
                <a16:creationId xmlns:a16="http://schemas.microsoft.com/office/drawing/2014/main" id="{3F1C71A4-ACB9-10F2-0E16-603AE3129892}"/>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7" name="EXPLORE">
            <a:extLst>
              <a:ext uri="{FF2B5EF4-FFF2-40B4-BE49-F238E27FC236}">
                <a16:creationId xmlns:a16="http://schemas.microsoft.com/office/drawing/2014/main" id="{1C81A769-35B5-F796-9CDE-07100AE23600}"/>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grpSp>
        <p:nvGrpSpPr>
          <p:cNvPr id="40" name="Group 39">
            <a:extLst>
              <a:ext uri="{FF2B5EF4-FFF2-40B4-BE49-F238E27FC236}">
                <a16:creationId xmlns:a16="http://schemas.microsoft.com/office/drawing/2014/main" id="{D891F7EA-7914-46AA-4B64-F519BC6BE331}"/>
              </a:ext>
            </a:extLst>
          </p:cNvPr>
          <p:cNvGrpSpPr/>
          <p:nvPr/>
        </p:nvGrpSpPr>
        <p:grpSpPr>
          <a:xfrm>
            <a:off x="816131" y="1165482"/>
            <a:ext cx="2119485" cy="2100863"/>
            <a:chOff x="816131" y="1165482"/>
            <a:chExt cx="2119485" cy="2100863"/>
          </a:xfrm>
        </p:grpSpPr>
        <p:pic>
          <p:nvPicPr>
            <p:cNvPr id="41" name="Hacker" descr="A picture containing curtain, person, computer">
              <a:extLst>
                <a:ext uri="{FF2B5EF4-FFF2-40B4-BE49-F238E27FC236}">
                  <a16:creationId xmlns:a16="http://schemas.microsoft.com/office/drawing/2014/main" id="{F97CE317-C745-B142-FA53-B4721784AC50}"/>
                </a:ext>
              </a:extLst>
            </p:cNvPr>
            <p:cNvPicPr>
              <a:picLocks noChangeAspect="1"/>
            </p:cNvPicPr>
            <p:nvPr/>
          </p:nvPicPr>
          <p:blipFill rotWithShape="1">
            <a:blip r:embed="rId11">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2" name="Hacker &quot;Not Allowed&quot;">
              <a:extLst>
                <a:ext uri="{FF2B5EF4-FFF2-40B4-BE49-F238E27FC236}">
                  <a16:creationId xmlns:a16="http://schemas.microsoft.com/office/drawing/2014/main" id="{0483E7F9-FFA0-676E-4B2C-C7D261033458}"/>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3" name="Group 42">
            <a:extLst>
              <a:ext uri="{FF2B5EF4-FFF2-40B4-BE49-F238E27FC236}">
                <a16:creationId xmlns:a16="http://schemas.microsoft.com/office/drawing/2014/main" id="{0C4E6035-D7CB-433C-E3AB-9A55E04A1B4E}"/>
              </a:ext>
            </a:extLst>
          </p:cNvPr>
          <p:cNvGrpSpPr/>
          <p:nvPr/>
        </p:nvGrpSpPr>
        <p:grpSpPr>
          <a:xfrm>
            <a:off x="3545668" y="1596010"/>
            <a:ext cx="2119485" cy="2100864"/>
            <a:chOff x="3545668" y="1596010"/>
            <a:chExt cx="2119485" cy="2100864"/>
          </a:xfrm>
        </p:grpSpPr>
        <p:pic>
          <p:nvPicPr>
            <p:cNvPr id="44" name="Phone" descr="A hand holding a cell phone">
              <a:extLst>
                <a:ext uri="{FF2B5EF4-FFF2-40B4-BE49-F238E27FC236}">
                  <a16:creationId xmlns:a16="http://schemas.microsoft.com/office/drawing/2014/main" id="{776B5FD3-CF22-8B2F-649D-7832CD1C128D}"/>
                </a:ext>
              </a:extLst>
            </p:cNvPr>
            <p:cNvPicPr>
              <a:picLocks noChangeAspect="1"/>
            </p:cNvPicPr>
            <p:nvPr/>
          </p:nvPicPr>
          <p:blipFill rotWithShape="1">
            <a:blip r:embed="rId12">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5" name="Phone &quot;Not Allowed&quot;">
              <a:extLst>
                <a:ext uri="{FF2B5EF4-FFF2-40B4-BE49-F238E27FC236}">
                  <a16:creationId xmlns:a16="http://schemas.microsoft.com/office/drawing/2014/main" id="{DFAC9A7F-0B2A-B4C3-DB10-6A5CDD4382ED}"/>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8" name="Group 47">
            <a:extLst>
              <a:ext uri="{FF2B5EF4-FFF2-40B4-BE49-F238E27FC236}">
                <a16:creationId xmlns:a16="http://schemas.microsoft.com/office/drawing/2014/main" id="{349E7669-D782-1608-8E8D-BB22FFC15215}"/>
              </a:ext>
            </a:extLst>
          </p:cNvPr>
          <p:cNvGrpSpPr/>
          <p:nvPr/>
        </p:nvGrpSpPr>
        <p:grpSpPr>
          <a:xfrm>
            <a:off x="1507521" y="3673433"/>
            <a:ext cx="2119485" cy="2100864"/>
            <a:chOff x="1507521" y="3673433"/>
            <a:chExt cx="2119485" cy="2100864"/>
          </a:xfrm>
        </p:grpSpPr>
        <p:pic>
          <p:nvPicPr>
            <p:cNvPr id="49" name="Crypto" descr="A picture containing text">
              <a:extLst>
                <a:ext uri="{FF2B5EF4-FFF2-40B4-BE49-F238E27FC236}">
                  <a16:creationId xmlns:a16="http://schemas.microsoft.com/office/drawing/2014/main" id="{E5DA4EE2-69E9-C4DB-89A5-0191A1476964}"/>
                </a:ext>
              </a:extLst>
            </p:cNvPr>
            <p:cNvPicPr>
              <a:picLocks noChangeAspect="1"/>
            </p:cNvPicPr>
            <p:nvPr/>
          </p:nvPicPr>
          <p:blipFill rotWithShape="1">
            <a:blip r:embed="rId13">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0" name="Crypto &quot;Not Allowed&quot;">
              <a:extLst>
                <a:ext uri="{FF2B5EF4-FFF2-40B4-BE49-F238E27FC236}">
                  <a16:creationId xmlns:a16="http://schemas.microsoft.com/office/drawing/2014/main" id="{E9E99041-6A2D-2E8A-E254-E5322C7A9875}"/>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1715335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2" name="Envision label" descr="A black and white sign&#10;&#10;Description automatically generated with low confidence">
            <a:extLst>
              <a:ext uri="{FF2B5EF4-FFF2-40B4-BE49-F238E27FC236}">
                <a16:creationId xmlns:a16="http://schemas.microsoft.com/office/drawing/2014/main" id="{31496BD3-D00D-56B8-A172-E92028DD8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1130" y="9674443"/>
            <a:ext cx="21659951" cy="5268628"/>
          </a:xfrm>
          <a:prstGeom prst="rect">
            <a:avLst/>
          </a:prstGeom>
        </p:spPr>
      </p:pic>
      <p:pic>
        <p:nvPicPr>
          <p:cNvPr id="43" name="Envision components" descr="A screenshot of a computer">
            <a:extLst>
              <a:ext uri="{FF2B5EF4-FFF2-40B4-BE49-F238E27FC236}">
                <a16:creationId xmlns:a16="http://schemas.microsoft.com/office/drawing/2014/main" id="{AB178047-FD1F-8953-C076-9FD3192215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31130" y="14943071"/>
            <a:ext cx="41255543" cy="13888765"/>
          </a:xfrm>
          <a:prstGeom prst="rect">
            <a:avLst/>
          </a:prstGeom>
        </p:spPr>
      </p:pic>
      <p:pic>
        <p:nvPicPr>
          <p:cNvPr id="51" name="M365 components" descr="Graphical user interface, application&#10;&#10;Description automatically generated">
            <a:extLst>
              <a:ext uri="{FF2B5EF4-FFF2-40B4-BE49-F238E27FC236}">
                <a16:creationId xmlns:a16="http://schemas.microsoft.com/office/drawing/2014/main" id="{00131EED-321B-9B75-A4BF-0EC687EE970E}"/>
              </a:ext>
            </a:extLst>
          </p:cNvPr>
          <p:cNvPicPr>
            <a:picLocks noChangeAspect="1"/>
          </p:cNvPicPr>
          <p:nvPr/>
        </p:nvPicPr>
        <p:blipFill>
          <a:blip r:embed="rId9">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29726758" y="5064494"/>
            <a:ext cx="4800600" cy="1556951"/>
          </a:xfrm>
          <a:prstGeom prst="rect">
            <a:avLst/>
          </a:prstGeom>
        </p:spPr>
      </p:pic>
      <p:pic>
        <p:nvPicPr>
          <p:cNvPr id="52" name="M365 label" descr="A black and white sign&#10;&#10;Description automatically generated with low confidence">
            <a:extLst>
              <a:ext uri="{FF2B5EF4-FFF2-40B4-BE49-F238E27FC236}">
                <a16:creationId xmlns:a16="http://schemas.microsoft.com/office/drawing/2014/main" id="{B3D5A880-F700-06E6-CEC2-463F7AB9A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26759" y="4497580"/>
            <a:ext cx="2988290" cy="485597"/>
          </a:xfrm>
          <a:prstGeom prst="rect">
            <a:avLst/>
          </a:prstGeom>
        </p:spPr>
      </p:pic>
      <p:pic>
        <p:nvPicPr>
          <p:cNvPr id="40" name="VAULT components" descr="Timeline&#10;&#10;Description automatically generated">
            <a:extLst>
              <a:ext uri="{FF2B5EF4-FFF2-40B4-BE49-F238E27FC236}">
                <a16:creationId xmlns:a16="http://schemas.microsoft.com/office/drawing/2014/main" id="{2F6F52AE-FE11-E1A6-37B4-C28F4E10C9C2}"/>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57981" y="5265155"/>
            <a:ext cx="4800600" cy="2325100"/>
          </a:xfrm>
          <a:prstGeom prst="rect">
            <a:avLst/>
          </a:prstGeom>
        </p:spPr>
      </p:pic>
      <p:pic>
        <p:nvPicPr>
          <p:cNvPr id="41" name="VAULT label" descr="Text&#10;&#10;Description automatically generated">
            <a:extLst>
              <a:ext uri="{FF2B5EF4-FFF2-40B4-BE49-F238E27FC236}">
                <a16:creationId xmlns:a16="http://schemas.microsoft.com/office/drawing/2014/main" id="{A900060B-9FF8-6F13-504B-31C12F1499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004140" y="4392344"/>
            <a:ext cx="1940411" cy="880186"/>
          </a:xfrm>
          <a:prstGeom prst="rect">
            <a:avLst/>
          </a:prstGeom>
        </p:spPr>
      </p:pic>
      <p:sp>
        <p:nvSpPr>
          <p:cNvPr id="54" name="Explore infra...">
            <a:extLst>
              <a:ext uri="{FF2B5EF4-FFF2-40B4-BE49-F238E27FC236}">
                <a16:creationId xmlns:a16="http://schemas.microsoft.com/office/drawing/2014/main" id="{A0B76CE6-0786-3AE9-FC79-E5E605FFF13A}"/>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5" name="EXPLORE">
            <a:extLst>
              <a:ext uri="{FF2B5EF4-FFF2-40B4-BE49-F238E27FC236}">
                <a16:creationId xmlns:a16="http://schemas.microsoft.com/office/drawing/2014/main" id="{7453866A-B0CE-39D0-A921-4CFC6016B428}"/>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grpSp>
        <p:nvGrpSpPr>
          <p:cNvPr id="44" name="Group 43">
            <a:extLst>
              <a:ext uri="{FF2B5EF4-FFF2-40B4-BE49-F238E27FC236}">
                <a16:creationId xmlns:a16="http://schemas.microsoft.com/office/drawing/2014/main" id="{7A9CC9E1-DE3A-6FD9-24E7-4641447F2B81}"/>
              </a:ext>
            </a:extLst>
          </p:cNvPr>
          <p:cNvGrpSpPr/>
          <p:nvPr/>
        </p:nvGrpSpPr>
        <p:grpSpPr>
          <a:xfrm>
            <a:off x="816131" y="1165482"/>
            <a:ext cx="2119485" cy="2100863"/>
            <a:chOff x="816131" y="1165482"/>
            <a:chExt cx="2119485" cy="2100863"/>
          </a:xfrm>
        </p:grpSpPr>
        <p:pic>
          <p:nvPicPr>
            <p:cNvPr id="45" name="Hacker" descr="A picture containing curtain, person, computer">
              <a:extLst>
                <a:ext uri="{FF2B5EF4-FFF2-40B4-BE49-F238E27FC236}">
                  <a16:creationId xmlns:a16="http://schemas.microsoft.com/office/drawing/2014/main" id="{770C46F0-ABB0-24B5-C143-E8B2CB2943C6}"/>
                </a:ext>
              </a:extLst>
            </p:cNvPr>
            <p:cNvPicPr>
              <a:picLocks noChangeAspect="1"/>
            </p:cNvPicPr>
            <p:nvPr/>
          </p:nvPicPr>
          <p:blipFill rotWithShape="1">
            <a:blip r:embed="rId1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6" name="Hacker &quot;Not Allowed&quot;">
              <a:extLst>
                <a:ext uri="{FF2B5EF4-FFF2-40B4-BE49-F238E27FC236}">
                  <a16:creationId xmlns:a16="http://schemas.microsoft.com/office/drawing/2014/main" id="{AF73449A-EE18-A960-711B-BEFAC8F2DF6A}"/>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7" name="Group 46">
            <a:extLst>
              <a:ext uri="{FF2B5EF4-FFF2-40B4-BE49-F238E27FC236}">
                <a16:creationId xmlns:a16="http://schemas.microsoft.com/office/drawing/2014/main" id="{C5271E57-F818-ED3F-4B20-9B9481121C04}"/>
              </a:ext>
            </a:extLst>
          </p:cNvPr>
          <p:cNvGrpSpPr/>
          <p:nvPr/>
        </p:nvGrpSpPr>
        <p:grpSpPr>
          <a:xfrm>
            <a:off x="3545668" y="1596010"/>
            <a:ext cx="2119485" cy="2100864"/>
            <a:chOff x="3545668" y="1596010"/>
            <a:chExt cx="2119485" cy="2100864"/>
          </a:xfrm>
        </p:grpSpPr>
        <p:pic>
          <p:nvPicPr>
            <p:cNvPr id="48" name="Phone" descr="A hand holding a cell phone">
              <a:extLst>
                <a:ext uri="{FF2B5EF4-FFF2-40B4-BE49-F238E27FC236}">
                  <a16:creationId xmlns:a16="http://schemas.microsoft.com/office/drawing/2014/main" id="{0AA84F8B-ED03-4201-B69F-6708FE90D075}"/>
                </a:ext>
              </a:extLst>
            </p:cNvPr>
            <p:cNvPicPr>
              <a:picLocks noChangeAspect="1"/>
            </p:cNvPicPr>
            <p:nvPr/>
          </p:nvPicPr>
          <p:blipFill rotWithShape="1">
            <a:blip r:embed="rId1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9" name="Phone &quot;Not Allowed&quot;">
              <a:extLst>
                <a:ext uri="{FF2B5EF4-FFF2-40B4-BE49-F238E27FC236}">
                  <a16:creationId xmlns:a16="http://schemas.microsoft.com/office/drawing/2014/main" id="{E13F27DA-CDC4-D917-1666-85D62D460B1E}"/>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50" name="Group 49">
            <a:extLst>
              <a:ext uri="{FF2B5EF4-FFF2-40B4-BE49-F238E27FC236}">
                <a16:creationId xmlns:a16="http://schemas.microsoft.com/office/drawing/2014/main" id="{C16E818B-1795-F15F-A62C-46AC06609232}"/>
              </a:ext>
            </a:extLst>
          </p:cNvPr>
          <p:cNvGrpSpPr/>
          <p:nvPr/>
        </p:nvGrpSpPr>
        <p:grpSpPr>
          <a:xfrm>
            <a:off x="1507521" y="3673433"/>
            <a:ext cx="2119485" cy="2100864"/>
            <a:chOff x="1507521" y="3673433"/>
            <a:chExt cx="2119485" cy="2100864"/>
          </a:xfrm>
        </p:grpSpPr>
        <p:pic>
          <p:nvPicPr>
            <p:cNvPr id="53" name="Crypto" descr="A picture containing text">
              <a:extLst>
                <a:ext uri="{FF2B5EF4-FFF2-40B4-BE49-F238E27FC236}">
                  <a16:creationId xmlns:a16="http://schemas.microsoft.com/office/drawing/2014/main" id="{F2CBEB26-ECBD-C401-3F02-124CC3AB8374}"/>
                </a:ext>
              </a:extLst>
            </p:cNvPr>
            <p:cNvPicPr>
              <a:picLocks noChangeAspect="1"/>
            </p:cNvPicPr>
            <p:nvPr/>
          </p:nvPicPr>
          <p:blipFill rotWithShape="1">
            <a:blip r:embed="rId1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6" name="Crypto &quot;Not Allowed&quot;">
              <a:extLst>
                <a:ext uri="{FF2B5EF4-FFF2-40B4-BE49-F238E27FC236}">
                  <a16:creationId xmlns:a16="http://schemas.microsoft.com/office/drawing/2014/main" id="{26BFABB1-AEEA-D2A7-2CEA-127DA5697437}"/>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180229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4" name="UDL components" descr="Diagram&#10;&#10;Description automatically generated">
            <a:extLst>
              <a:ext uri="{FF2B5EF4-FFF2-40B4-BE49-F238E27FC236}">
                <a16:creationId xmlns:a16="http://schemas.microsoft.com/office/drawing/2014/main" id="{F116842A-C8E9-D6AC-613B-EE7E2903E0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44003" y="7805888"/>
            <a:ext cx="17151493" cy="20848650"/>
          </a:xfrm>
          <a:prstGeom prst="rect">
            <a:avLst/>
          </a:prstGeom>
          <a:effectLst>
            <a:softEdge rad="63500"/>
          </a:effectLst>
        </p:spPr>
      </p:pic>
      <p:pic>
        <p:nvPicPr>
          <p:cNvPr id="45" name="UDL label" descr="Logo, company name&#10;&#10;Description automatically generated">
            <a:extLst>
              <a:ext uri="{FF2B5EF4-FFF2-40B4-BE49-F238E27FC236}">
                <a16:creationId xmlns:a16="http://schemas.microsoft.com/office/drawing/2014/main" id="{B88A5AE7-D228-3D35-FCF1-801764C944E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08931" y="11912671"/>
            <a:ext cx="18935072" cy="12068898"/>
          </a:xfrm>
          <a:prstGeom prst="rect">
            <a:avLst/>
          </a:prstGeom>
        </p:spPr>
      </p:pic>
      <p:pic>
        <p:nvPicPr>
          <p:cNvPr id="51" name="M365 components" descr="Graphical user interface, application&#10;&#10;Description automatically generated">
            <a:extLst>
              <a:ext uri="{FF2B5EF4-FFF2-40B4-BE49-F238E27FC236}">
                <a16:creationId xmlns:a16="http://schemas.microsoft.com/office/drawing/2014/main" id="{00131EED-321B-9B75-A4BF-0EC687EE970E}"/>
              </a:ext>
            </a:extLst>
          </p:cNvPr>
          <p:cNvPicPr>
            <a:picLocks noChangeAspect="1"/>
          </p:cNvPicPr>
          <p:nvPr/>
        </p:nvPicPr>
        <p:blipFill>
          <a:blip r:embed="rId9">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29726758" y="5064494"/>
            <a:ext cx="4800600" cy="1556951"/>
          </a:xfrm>
          <a:prstGeom prst="rect">
            <a:avLst/>
          </a:prstGeom>
        </p:spPr>
      </p:pic>
      <p:pic>
        <p:nvPicPr>
          <p:cNvPr id="52" name="M365 label" descr="A black and white sign&#10;&#10;Description automatically generated with low confidence">
            <a:extLst>
              <a:ext uri="{FF2B5EF4-FFF2-40B4-BE49-F238E27FC236}">
                <a16:creationId xmlns:a16="http://schemas.microsoft.com/office/drawing/2014/main" id="{B3D5A880-F700-06E6-CEC2-463F7AB9A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26759" y="4497580"/>
            <a:ext cx="2988290" cy="485597"/>
          </a:xfrm>
          <a:prstGeom prst="rect">
            <a:avLst/>
          </a:prstGeom>
        </p:spPr>
      </p:pic>
      <p:pic>
        <p:nvPicPr>
          <p:cNvPr id="40" name="VAULT components" descr="Timeline&#10;&#10;Description automatically generated">
            <a:extLst>
              <a:ext uri="{FF2B5EF4-FFF2-40B4-BE49-F238E27FC236}">
                <a16:creationId xmlns:a16="http://schemas.microsoft.com/office/drawing/2014/main" id="{2F6F52AE-FE11-E1A6-37B4-C28F4E10C9C2}"/>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57981" y="5265155"/>
            <a:ext cx="4800600" cy="2325100"/>
          </a:xfrm>
          <a:prstGeom prst="rect">
            <a:avLst/>
          </a:prstGeom>
        </p:spPr>
      </p:pic>
      <p:pic>
        <p:nvPicPr>
          <p:cNvPr id="41" name="VAULT label" descr="Text&#10;&#10;Description automatically generated">
            <a:extLst>
              <a:ext uri="{FF2B5EF4-FFF2-40B4-BE49-F238E27FC236}">
                <a16:creationId xmlns:a16="http://schemas.microsoft.com/office/drawing/2014/main" id="{A900060B-9FF8-6F13-504B-31C12F1499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004140" y="4392344"/>
            <a:ext cx="1940411" cy="880186"/>
          </a:xfrm>
          <a:prstGeom prst="rect">
            <a:avLst/>
          </a:prstGeom>
        </p:spPr>
      </p:pic>
      <p:pic>
        <p:nvPicPr>
          <p:cNvPr id="46" name="Envision label" descr="A black and white sign&#10;&#10;Description automatically generated with low confidence">
            <a:extLst>
              <a:ext uri="{FF2B5EF4-FFF2-40B4-BE49-F238E27FC236}">
                <a16:creationId xmlns:a16="http://schemas.microsoft.com/office/drawing/2014/main" id="{0C244A30-958B-4907-46C5-286DA640831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189204" y="4353160"/>
            <a:ext cx="2520407" cy="613071"/>
          </a:xfrm>
          <a:prstGeom prst="rect">
            <a:avLst/>
          </a:prstGeom>
        </p:spPr>
      </p:pic>
      <p:pic>
        <p:nvPicPr>
          <p:cNvPr id="47" name="Envision components" descr="A screenshot of a computer">
            <a:extLst>
              <a:ext uri="{FF2B5EF4-FFF2-40B4-BE49-F238E27FC236}">
                <a16:creationId xmlns:a16="http://schemas.microsoft.com/office/drawing/2014/main" id="{066C2431-8697-9458-7413-F425C43118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189204" y="4966231"/>
            <a:ext cx="4800600" cy="1616132"/>
          </a:xfrm>
          <a:prstGeom prst="rect">
            <a:avLst/>
          </a:prstGeom>
        </p:spPr>
      </p:pic>
      <p:sp>
        <p:nvSpPr>
          <p:cNvPr id="53" name="Explore infra...">
            <a:extLst>
              <a:ext uri="{FF2B5EF4-FFF2-40B4-BE49-F238E27FC236}">
                <a16:creationId xmlns:a16="http://schemas.microsoft.com/office/drawing/2014/main" id="{014FC24D-3184-AB36-58CC-DD6C0E5F5CB7}"/>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4" name="EXPLORE">
            <a:extLst>
              <a:ext uri="{FF2B5EF4-FFF2-40B4-BE49-F238E27FC236}">
                <a16:creationId xmlns:a16="http://schemas.microsoft.com/office/drawing/2014/main" id="{D7CB52F6-93E8-2525-1557-4A8140ED82AC}"/>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grpSp>
        <p:nvGrpSpPr>
          <p:cNvPr id="42" name="Group 41">
            <a:extLst>
              <a:ext uri="{FF2B5EF4-FFF2-40B4-BE49-F238E27FC236}">
                <a16:creationId xmlns:a16="http://schemas.microsoft.com/office/drawing/2014/main" id="{CA6B965D-93C6-A86C-FB22-AE514493B186}"/>
              </a:ext>
            </a:extLst>
          </p:cNvPr>
          <p:cNvGrpSpPr/>
          <p:nvPr/>
        </p:nvGrpSpPr>
        <p:grpSpPr>
          <a:xfrm>
            <a:off x="816131" y="1165482"/>
            <a:ext cx="2119485" cy="2100863"/>
            <a:chOff x="816131" y="1165482"/>
            <a:chExt cx="2119485" cy="2100863"/>
          </a:xfrm>
        </p:grpSpPr>
        <p:pic>
          <p:nvPicPr>
            <p:cNvPr id="43" name="Hacker" descr="A picture containing curtain, person, computer">
              <a:extLst>
                <a:ext uri="{FF2B5EF4-FFF2-40B4-BE49-F238E27FC236}">
                  <a16:creationId xmlns:a16="http://schemas.microsoft.com/office/drawing/2014/main" id="{2A8E78BE-FEEA-4331-C5E6-F19399A37CBC}"/>
                </a:ext>
              </a:extLst>
            </p:cNvPr>
            <p:cNvPicPr>
              <a:picLocks noChangeAspect="1"/>
            </p:cNvPicPr>
            <p:nvPr/>
          </p:nvPicPr>
          <p:blipFill rotWithShape="1">
            <a:blip r:embed="rId15">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8" name="Hacker &quot;Not Allowed&quot;">
              <a:extLst>
                <a:ext uri="{FF2B5EF4-FFF2-40B4-BE49-F238E27FC236}">
                  <a16:creationId xmlns:a16="http://schemas.microsoft.com/office/drawing/2014/main" id="{F0DB69A7-BD40-9E3B-2F7A-E6F421D7F5E2}"/>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9" name="Group 48">
            <a:extLst>
              <a:ext uri="{FF2B5EF4-FFF2-40B4-BE49-F238E27FC236}">
                <a16:creationId xmlns:a16="http://schemas.microsoft.com/office/drawing/2014/main" id="{757485AC-CA3B-F7D4-9261-D9EDAC0D5CB7}"/>
              </a:ext>
            </a:extLst>
          </p:cNvPr>
          <p:cNvGrpSpPr/>
          <p:nvPr/>
        </p:nvGrpSpPr>
        <p:grpSpPr>
          <a:xfrm>
            <a:off x="3545668" y="1596010"/>
            <a:ext cx="2119485" cy="2100864"/>
            <a:chOff x="3545668" y="1596010"/>
            <a:chExt cx="2119485" cy="2100864"/>
          </a:xfrm>
        </p:grpSpPr>
        <p:pic>
          <p:nvPicPr>
            <p:cNvPr id="50" name="Phone" descr="A hand holding a cell phone">
              <a:extLst>
                <a:ext uri="{FF2B5EF4-FFF2-40B4-BE49-F238E27FC236}">
                  <a16:creationId xmlns:a16="http://schemas.microsoft.com/office/drawing/2014/main" id="{0226685E-3E48-7690-30F0-5233FF3EF097}"/>
                </a:ext>
              </a:extLst>
            </p:cNvPr>
            <p:cNvPicPr>
              <a:picLocks noChangeAspect="1"/>
            </p:cNvPicPr>
            <p:nvPr/>
          </p:nvPicPr>
          <p:blipFill rotWithShape="1">
            <a:blip r:embed="rId16">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55" name="Phone &quot;Not Allowed&quot;">
              <a:extLst>
                <a:ext uri="{FF2B5EF4-FFF2-40B4-BE49-F238E27FC236}">
                  <a16:creationId xmlns:a16="http://schemas.microsoft.com/office/drawing/2014/main" id="{0BFE3DBA-D3AB-7435-AD23-5AF9DDBA38F5}"/>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56" name="Group 55">
            <a:extLst>
              <a:ext uri="{FF2B5EF4-FFF2-40B4-BE49-F238E27FC236}">
                <a16:creationId xmlns:a16="http://schemas.microsoft.com/office/drawing/2014/main" id="{F7F8DD35-F287-6147-AB14-717B6C731943}"/>
              </a:ext>
            </a:extLst>
          </p:cNvPr>
          <p:cNvGrpSpPr/>
          <p:nvPr/>
        </p:nvGrpSpPr>
        <p:grpSpPr>
          <a:xfrm>
            <a:off x="1507521" y="3673433"/>
            <a:ext cx="2119485" cy="2100864"/>
            <a:chOff x="1507521" y="3673433"/>
            <a:chExt cx="2119485" cy="2100864"/>
          </a:xfrm>
        </p:grpSpPr>
        <p:pic>
          <p:nvPicPr>
            <p:cNvPr id="57" name="Crypto" descr="A picture containing text">
              <a:extLst>
                <a:ext uri="{FF2B5EF4-FFF2-40B4-BE49-F238E27FC236}">
                  <a16:creationId xmlns:a16="http://schemas.microsoft.com/office/drawing/2014/main" id="{2F9E1224-683F-35DA-1312-332D643B4308}"/>
                </a:ext>
              </a:extLst>
            </p:cNvPr>
            <p:cNvPicPr>
              <a:picLocks noChangeAspect="1"/>
            </p:cNvPicPr>
            <p:nvPr/>
          </p:nvPicPr>
          <p:blipFill rotWithShape="1">
            <a:blip r:embed="rId17">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8" name="Crypto &quot;Not Allowed&quot;">
              <a:extLst>
                <a:ext uri="{FF2B5EF4-FFF2-40B4-BE49-F238E27FC236}">
                  <a16:creationId xmlns:a16="http://schemas.microsoft.com/office/drawing/2014/main" id="{FE07438A-C314-30DA-D57B-737EFDE324AA}"/>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72801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3" name="Silos" descr="Graphical user interface, application&#10;&#10;Description automatically generated">
            <a:extLst>
              <a:ext uri="{FF2B5EF4-FFF2-40B4-BE49-F238E27FC236}">
                <a16:creationId xmlns:a16="http://schemas.microsoft.com/office/drawing/2014/main" id="{A0C5947D-D88D-A3F8-D695-FA714BFCEBB9}"/>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8715202" y="3266345"/>
            <a:ext cx="30810832" cy="24649276"/>
          </a:xfrm>
          <a:prstGeom prst="rect">
            <a:avLst/>
          </a:prstGeom>
        </p:spPr>
      </p:pic>
      <p:sp>
        <p:nvSpPr>
          <p:cNvPr id="68" name="Expose organic...">
            <a:extLst>
              <a:ext uri="{FF2B5EF4-FFF2-40B4-BE49-F238E27FC236}">
                <a16:creationId xmlns:a16="http://schemas.microsoft.com/office/drawing/2014/main" id="{AC0350B0-8190-5E2C-1847-CF15A02482CD}"/>
              </a:ext>
            </a:extLst>
          </p:cNvPr>
          <p:cNvSpPr txBox="1"/>
          <p:nvPr/>
        </p:nvSpPr>
        <p:spPr>
          <a:xfrm>
            <a:off x="33628191" y="2286000"/>
            <a:ext cx="8622554" cy="1713932"/>
          </a:xfrm>
          <a:prstGeom prst="rect">
            <a:avLst/>
          </a:prstGeom>
          <a:noFill/>
        </p:spPr>
        <p:txBody>
          <a:bodyPr wrap="none" lIns="300038" tIns="300038" rIns="300038" bIns="300038">
            <a:spAutoFit/>
          </a:bodyPr>
          <a:lstStyle/>
          <a:p>
            <a:pPr algn="ctr"/>
            <a:r>
              <a:rPr lang="en-US" sz="7200" dirty="0"/>
              <a:t>organic talent to data</a:t>
            </a:r>
          </a:p>
        </p:txBody>
      </p:sp>
      <p:sp>
        <p:nvSpPr>
          <p:cNvPr id="69" name="EXPOSE">
            <a:extLst>
              <a:ext uri="{FF2B5EF4-FFF2-40B4-BE49-F238E27FC236}">
                <a16:creationId xmlns:a16="http://schemas.microsoft.com/office/drawing/2014/main" id="{DF634354-04A7-51AC-5777-5E55ABF64B41}"/>
              </a:ext>
            </a:extLst>
          </p:cNvPr>
          <p:cNvSpPr txBox="1"/>
          <p:nvPr/>
        </p:nvSpPr>
        <p:spPr>
          <a:xfrm>
            <a:off x="35661600" y="914400"/>
            <a:ext cx="4555736" cy="2083264"/>
          </a:xfrm>
          <a:prstGeom prst="rect">
            <a:avLst/>
          </a:prstGeom>
          <a:noFill/>
        </p:spPr>
        <p:txBody>
          <a:bodyPr wrap="none" lIns="300038" tIns="300038" rIns="300038" bIns="300038">
            <a:spAutoFit/>
          </a:bodyPr>
          <a:lstStyle/>
          <a:p>
            <a:pPr algn="ctr"/>
            <a:r>
              <a:rPr lang="en-US" sz="9600" b="1" dirty="0"/>
              <a:t>EXPOSE</a:t>
            </a:r>
            <a:endParaRPr lang="en-US" sz="9600" dirty="0"/>
          </a:p>
        </p:txBody>
      </p:sp>
      <p:grpSp>
        <p:nvGrpSpPr>
          <p:cNvPr id="39" name="Group 38">
            <a:extLst>
              <a:ext uri="{FF2B5EF4-FFF2-40B4-BE49-F238E27FC236}">
                <a16:creationId xmlns:a16="http://schemas.microsoft.com/office/drawing/2014/main" id="{1C680BD3-D35A-946D-C59A-1BAA136690EA}"/>
              </a:ext>
            </a:extLst>
          </p:cNvPr>
          <p:cNvGrpSpPr/>
          <p:nvPr/>
        </p:nvGrpSpPr>
        <p:grpSpPr>
          <a:xfrm>
            <a:off x="816131" y="1165482"/>
            <a:ext cx="2119485" cy="2100863"/>
            <a:chOff x="816131" y="1165482"/>
            <a:chExt cx="2119485" cy="2100863"/>
          </a:xfrm>
        </p:grpSpPr>
        <p:pic>
          <p:nvPicPr>
            <p:cNvPr id="40" name="Hacker" descr="A picture containing curtain, person, computer">
              <a:extLst>
                <a:ext uri="{FF2B5EF4-FFF2-40B4-BE49-F238E27FC236}">
                  <a16:creationId xmlns:a16="http://schemas.microsoft.com/office/drawing/2014/main" id="{BAC49746-0E9F-04D3-F79B-F5FBA6DFA5B1}"/>
                </a:ext>
              </a:extLst>
            </p:cNvPr>
            <p:cNvPicPr>
              <a:picLocks noChangeAspect="1"/>
            </p:cNvPicPr>
            <p:nvPr/>
          </p:nvPicPr>
          <p:blipFill rotWithShape="1">
            <a:blip r:embed="rId16">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1" name="Hacker &quot;Not Allowed&quot;">
              <a:extLst>
                <a:ext uri="{FF2B5EF4-FFF2-40B4-BE49-F238E27FC236}">
                  <a16:creationId xmlns:a16="http://schemas.microsoft.com/office/drawing/2014/main" id="{3B65DD26-0E08-49F5-980B-9E9EAC8ACA1B}"/>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4" name="Group 43">
            <a:extLst>
              <a:ext uri="{FF2B5EF4-FFF2-40B4-BE49-F238E27FC236}">
                <a16:creationId xmlns:a16="http://schemas.microsoft.com/office/drawing/2014/main" id="{93071EDD-0CB5-18FC-D15D-71950FF191EA}"/>
              </a:ext>
            </a:extLst>
          </p:cNvPr>
          <p:cNvGrpSpPr/>
          <p:nvPr/>
        </p:nvGrpSpPr>
        <p:grpSpPr>
          <a:xfrm>
            <a:off x="3545668" y="1596010"/>
            <a:ext cx="2119485" cy="2100864"/>
            <a:chOff x="3545668" y="1596010"/>
            <a:chExt cx="2119485" cy="2100864"/>
          </a:xfrm>
        </p:grpSpPr>
        <p:pic>
          <p:nvPicPr>
            <p:cNvPr id="45" name="Phone" descr="A hand holding a cell phone">
              <a:extLst>
                <a:ext uri="{FF2B5EF4-FFF2-40B4-BE49-F238E27FC236}">
                  <a16:creationId xmlns:a16="http://schemas.microsoft.com/office/drawing/2014/main" id="{0E771CAD-0B3F-ABD1-5911-0114E3EC3E93}"/>
                </a:ext>
              </a:extLst>
            </p:cNvPr>
            <p:cNvPicPr>
              <a:picLocks noChangeAspect="1"/>
            </p:cNvPicPr>
            <p:nvPr/>
          </p:nvPicPr>
          <p:blipFill rotWithShape="1">
            <a:blip r:embed="rId17">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6" name="Phone &quot;Not Allowed&quot;">
              <a:extLst>
                <a:ext uri="{FF2B5EF4-FFF2-40B4-BE49-F238E27FC236}">
                  <a16:creationId xmlns:a16="http://schemas.microsoft.com/office/drawing/2014/main" id="{683FAB8F-5E1C-EE6C-4C61-D15ED5BEBB33}"/>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7" name="Group 46">
            <a:extLst>
              <a:ext uri="{FF2B5EF4-FFF2-40B4-BE49-F238E27FC236}">
                <a16:creationId xmlns:a16="http://schemas.microsoft.com/office/drawing/2014/main" id="{0613AB95-D7ED-BE11-452B-6D52B99C555A}"/>
              </a:ext>
            </a:extLst>
          </p:cNvPr>
          <p:cNvGrpSpPr/>
          <p:nvPr/>
        </p:nvGrpSpPr>
        <p:grpSpPr>
          <a:xfrm>
            <a:off x="1507521" y="3673433"/>
            <a:ext cx="2119485" cy="2100864"/>
            <a:chOff x="1507521" y="3673433"/>
            <a:chExt cx="2119485" cy="2100864"/>
          </a:xfrm>
        </p:grpSpPr>
        <p:pic>
          <p:nvPicPr>
            <p:cNvPr id="48" name="Crypto" descr="A picture containing text">
              <a:extLst>
                <a:ext uri="{FF2B5EF4-FFF2-40B4-BE49-F238E27FC236}">
                  <a16:creationId xmlns:a16="http://schemas.microsoft.com/office/drawing/2014/main" id="{1336B7E6-6009-CF74-D2A5-A5FC5F2A1D6B}"/>
                </a:ext>
              </a:extLst>
            </p:cNvPr>
            <p:cNvPicPr>
              <a:picLocks noChangeAspect="1"/>
            </p:cNvPicPr>
            <p:nvPr/>
          </p:nvPicPr>
          <p:blipFill rotWithShape="1">
            <a:blip r:embed="rId18">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49" name="Crypto &quot;Not Allowed&quot;">
              <a:extLst>
                <a:ext uri="{FF2B5EF4-FFF2-40B4-BE49-F238E27FC236}">
                  <a16:creationId xmlns:a16="http://schemas.microsoft.com/office/drawing/2014/main" id="{ADE88A94-D885-EC25-B72B-1E88EAE169A3}"/>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209515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1543</TotalTime>
  <Words>3098</Words>
  <Application>Microsoft Office PowerPoint</Application>
  <PresentationFormat>Custom</PresentationFormat>
  <Paragraphs>743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Consolas</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 Cook</dc:creator>
  <cp:lastModifiedBy>Nathan Cook</cp:lastModifiedBy>
  <cp:revision>1</cp:revision>
  <dcterms:created xsi:type="dcterms:W3CDTF">2022-10-01T18:44:30Z</dcterms:created>
  <dcterms:modified xsi:type="dcterms:W3CDTF">2022-10-03T20:41:29Z</dcterms:modified>
</cp:coreProperties>
</file>